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4" r:id="rId9"/>
    <p:sldId id="265" r:id="rId10"/>
    <p:sldId id="266" r:id="rId11"/>
    <p:sldId id="267" r:id="rId12"/>
    <p:sldId id="268"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4" d="100"/>
          <a:sy n="74" d="100"/>
        </p:scale>
        <p:origin x="-1224" y="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Rounded Rectangle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5" name="Title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en-US" smtClean="0"/>
              <a:t>Click to edit Master title style</a:t>
            </a:r>
            <a:endParaRPr kumimoji="0" lang="en-US"/>
          </a:p>
        </p:txBody>
      </p:sp>
      <p:sp>
        <p:nvSpPr>
          <p:cNvPr id="20" name="Subtitle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9" name="Date Placeholder 18"/>
          <p:cNvSpPr>
            <a:spLocks noGrp="1"/>
          </p:cNvSpPr>
          <p:nvPr>
            <p:ph type="dt" sz="half" idx="10"/>
          </p:nvPr>
        </p:nvSpPr>
        <p:spPr/>
        <p:txBody>
          <a:bodyPr/>
          <a:lstStyle>
            <a:extLst/>
          </a:lstStyle>
          <a:p>
            <a:fld id="{1D8BD707-D9CF-40AE-B4C6-C98DA3205C09}" type="datetimeFigureOut">
              <a:rPr lang="en-US" smtClean="0"/>
              <a:pPr/>
              <a:t>6/23/2016</a:t>
            </a:fld>
            <a:endParaRPr lang="en-US" dirty="0"/>
          </a:p>
        </p:txBody>
      </p:sp>
      <p:sp>
        <p:nvSpPr>
          <p:cNvPr id="8" name="Footer Placeholder 7"/>
          <p:cNvSpPr>
            <a:spLocks noGrp="1"/>
          </p:cNvSpPr>
          <p:nvPr>
            <p:ph type="ftr" sz="quarter" idx="11"/>
          </p:nvPr>
        </p:nvSpPr>
        <p:spPr/>
        <p:txBody>
          <a:bodyPr/>
          <a:lstStyle>
            <a:extLst/>
          </a:lstStyle>
          <a:p>
            <a:endParaRPr lang="en-US" dirty="0"/>
          </a:p>
        </p:txBody>
      </p:sp>
      <p:sp>
        <p:nvSpPr>
          <p:cNvPr id="11" name="Slide Number Placeholder 10"/>
          <p:cNvSpPr>
            <a:spLocks noGrp="1"/>
          </p:cNvSpPr>
          <p:nvPr>
            <p:ph type="sldNum" sz="quarter" idx="12"/>
          </p:nvPr>
        </p:nvSpPr>
        <p:spPr/>
        <p:txBody>
          <a:bodyPr/>
          <a:lstStyle>
            <a:extLst/>
          </a:lstStyle>
          <a:p>
            <a:fld id="{B6F15528-21DE-4FAA-801E-634DDDAF4B2B}"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02920" y="530352"/>
            <a:ext cx="8183880" cy="4187952"/>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6/23/2016</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33404"/>
            <a:ext cx="1981200" cy="5257799"/>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33400" y="533402"/>
            <a:ext cx="5943600" cy="525780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6/23/2016</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a:xfrm>
            <a:off x="502920" y="530352"/>
            <a:ext cx="8183880" cy="4187952"/>
          </a:xfrm>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6/23/2016</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1" name="Rounded Rectangle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 name="Title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6/23/2016</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6/23/2016</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nchor="b"/>
          <a:lstStyle>
            <a:lvl1pPr>
              <a:defRPr b="1"/>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6/23/2016</a:t>
            </a:fld>
            <a:endParaRPr lang="en-US" dirty="0"/>
          </a:p>
        </p:txBody>
      </p:sp>
      <p:sp>
        <p:nvSpPr>
          <p:cNvPr id="8" name="Footer Placeholder 7"/>
          <p:cNvSpPr>
            <a:spLocks noGrp="1"/>
          </p:cNvSpPr>
          <p:nvPr>
            <p:ph type="ftr" sz="quarter" idx="11"/>
          </p:nvPr>
        </p:nvSpPr>
        <p:spPr/>
        <p:txBody>
          <a:bodyPr/>
          <a:lstStyle>
            <a:extLst/>
          </a:lstStyle>
          <a:p>
            <a:endParaRPr lang="en-US" dirty="0"/>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1D8BD707-D9CF-40AE-B4C6-C98DA3205C09}" type="datetimeFigureOut">
              <a:rPr lang="en-US" smtClean="0"/>
              <a:pPr/>
              <a:t>6/23/2016</a:t>
            </a:fld>
            <a:endParaRPr lang="en-US" dirty="0"/>
          </a:p>
        </p:txBody>
      </p:sp>
      <p:sp>
        <p:nvSpPr>
          <p:cNvPr id="4" name="Footer Placeholder 3"/>
          <p:cNvSpPr>
            <a:spLocks noGrp="1"/>
          </p:cNvSpPr>
          <p:nvPr>
            <p:ph type="ftr" sz="quarter" idx="11"/>
          </p:nvPr>
        </p:nvSpPr>
        <p:spPr/>
        <p:txBody>
          <a:bodyPr/>
          <a:lstStyle>
            <a:extLst/>
          </a:lstStyle>
          <a:p>
            <a:endParaRPr lang="en-US" dirty="0"/>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 name="Date Placeholder 1"/>
          <p:cNvSpPr>
            <a:spLocks noGrp="1"/>
          </p:cNvSpPr>
          <p:nvPr>
            <p:ph type="dt" sz="half" idx="10"/>
          </p:nvPr>
        </p:nvSpPr>
        <p:spPr/>
        <p:txBody>
          <a:bodyPr/>
          <a:lstStyle>
            <a:extLst/>
          </a:lstStyle>
          <a:p>
            <a:fld id="{1D8BD707-D9CF-40AE-B4C6-C98DA3205C09}" type="datetimeFigureOut">
              <a:rPr lang="en-US" smtClean="0"/>
              <a:pPr/>
              <a:t>6/23/2016</a:t>
            </a:fld>
            <a:endParaRPr lang="en-US" dirty="0"/>
          </a:p>
        </p:txBody>
      </p:sp>
      <p:sp>
        <p:nvSpPr>
          <p:cNvPr id="3" name="Footer Placeholder 2"/>
          <p:cNvSpPr>
            <a:spLocks noGrp="1"/>
          </p:cNvSpPr>
          <p:nvPr>
            <p:ph type="ftr" sz="quarter" idx="11"/>
          </p:nvPr>
        </p:nvSpPr>
        <p:spPr/>
        <p:txBody>
          <a:bodyPr/>
          <a:lstStyle>
            <a:extLst/>
          </a:lstStyle>
          <a:p>
            <a:endParaRPr lang="en-US" dirty="0"/>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6/23/2016</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1" name="Round Single Corner Rectangle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 name="Title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6/23/2016</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dirty="0"/>
          </a:p>
        </p:txBody>
      </p:sp>
      <p:sp>
        <p:nvSpPr>
          <p:cNvPr id="3" name="Picture Placeholder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en-US" dirty="0"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Rounded Rectangle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3" name="Title Placeholder 12"/>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en-US" smtClean="0"/>
              <a:t>Click to edit Master title style</a:t>
            </a:r>
            <a:endParaRPr kumimoji="0" lang="en-US"/>
          </a:p>
        </p:txBody>
      </p:sp>
      <p:sp>
        <p:nvSpPr>
          <p:cNvPr id="4" name="Text Placeholder 3"/>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5" name="Date Placeholder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1D8BD707-D9CF-40AE-B4C6-C98DA3205C09}" type="datetimeFigureOut">
              <a:rPr lang="en-US" smtClean="0"/>
              <a:pPr/>
              <a:t>6/23/2016</a:t>
            </a:fld>
            <a:endParaRPr lang="en-US" dirty="0"/>
          </a:p>
        </p:txBody>
      </p:sp>
      <p:sp>
        <p:nvSpPr>
          <p:cNvPr id="18" name="Footer Placeholder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en-US" dirty="0"/>
          </a:p>
        </p:txBody>
      </p:sp>
      <p:sp>
        <p:nvSpPr>
          <p:cNvPr id="5" name="Slide Number Placeholder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B6F15528-21DE-4FAA-801E-634DDDAF4B2B}"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bharatdiscovery.org/india/%E0%A4%B5%E0%A5%8D%E0%A4%AF%E0%A4%BE%E0%A4%B8_%E0%A4%B8%E0%A4%AE%E0%A5%8D%E0%A4%AE%E0%A4%BE%E0%A4%A8" TargetMode="External"/><Relationship Id="rId2" Type="http://schemas.openxmlformats.org/officeDocument/2006/relationships/hyperlink" Target="https://bharatdiscovery.org/india/%E0%A4%AA%E0%A5%8D%E0%A4%B0%E0%A5%87%E0%A4%AE%E0%A4%9A%E0%A4%A8%E0%A5%8D%E0%A4%A6" TargetMode="Externa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11.jpeg"/><Relationship Id="rId7" Type="http://schemas.openxmlformats.org/officeDocument/2006/relationships/image" Target="../media/image15.jpeg"/><Relationship Id="rId2" Type="http://schemas.openxmlformats.org/officeDocument/2006/relationships/image" Target="../media/image10.jpeg"/><Relationship Id="rId1" Type="http://schemas.openxmlformats.org/officeDocument/2006/relationships/slideLayout" Target="../slideLayouts/slideLayout7.xml"/><Relationship Id="rId6" Type="http://schemas.openxmlformats.org/officeDocument/2006/relationships/image" Target="../media/image14.jpeg"/><Relationship Id="rId5" Type="http://schemas.openxmlformats.org/officeDocument/2006/relationships/image" Target="../media/image13.jpeg"/><Relationship Id="rId4" Type="http://schemas.openxmlformats.org/officeDocument/2006/relationships/image" Target="../media/image12.jpeg"/></Relationships>
</file>

<file path=ppt/slides/_rels/slide2.xml.rels><?xml version="1.0" encoding="UTF-8" standalone="yes"?>
<Relationships xmlns="http://schemas.openxmlformats.org/package/2006/relationships"><Relationship Id="rId8" Type="http://schemas.openxmlformats.org/officeDocument/2006/relationships/hyperlink" Target="https://bharatdiscovery.org/india/1987" TargetMode="External"/><Relationship Id="rId3" Type="http://schemas.openxmlformats.org/officeDocument/2006/relationships/hyperlink" Target="https://bharatdiscovery.org/india/26_%E0%A4%AE%E0%A4%BE%E0%A4%B0%E0%A5%8D%E0%A4%9A" TargetMode="External"/><Relationship Id="rId7" Type="http://schemas.openxmlformats.org/officeDocument/2006/relationships/hyperlink" Target="https://bharatdiscovery.org/india/11_%E0%A4%B8%E0%A4%BF%E0%A4%A4%E0%A4%AE%E0%A5%8D%E0%A4%AC%E0%A4%B0" TargetMode="External"/><Relationship Id="rId2" Type="http://schemas.openxmlformats.org/officeDocument/2006/relationships/image" Target="../media/image2.png"/><Relationship Id="rId1" Type="http://schemas.openxmlformats.org/officeDocument/2006/relationships/slideLayout" Target="../slideLayouts/slideLayout7.xml"/><Relationship Id="rId6" Type="http://schemas.openxmlformats.org/officeDocument/2006/relationships/hyperlink" Target="https://bharatdiscovery.org/india/%E0%A4%89%E0%A4%A4%E0%A5%8D%E0%A4%A4%E0%A4%B0_%E0%A4%AA%E0%A5%8D%E0%A4%B0%E0%A4%A6%E0%A5%87%E0%A4%B6" TargetMode="External"/><Relationship Id="rId5" Type="http://schemas.openxmlformats.org/officeDocument/2006/relationships/hyperlink" Target="https://bharatdiscovery.org/india/%E0%A4%AB%E0%A4%BC%E0%A4%B0%E0%A5%8D%E0%A4%B0%E0%A5%81%E0%A4%96%E0%A4%BC%E0%A4%BE%E0%A4%AC%E0%A4%BE%E0%A4%A6" TargetMode="External"/><Relationship Id="rId4" Type="http://schemas.openxmlformats.org/officeDocument/2006/relationships/hyperlink" Target="https://bharatdiscovery.org/india/1907" TargetMode="External"/><Relationship Id="rId9" Type="http://schemas.openxmlformats.org/officeDocument/2006/relationships/hyperlink" Target="https://bharatdiscovery.org/india/%E0%A4%AA%E0%A5%8D%E0%A4%B0%E0%A4%AF%E0%A4%BE%E0%A4%97" TargetMode="External"/></Relationships>
</file>

<file path=ppt/slides/_rels/slide3.xml.rels><?xml version="1.0" encoding="UTF-8" standalone="yes"?>
<Relationships xmlns="http://schemas.openxmlformats.org/package/2006/relationships"><Relationship Id="rId8" Type="http://schemas.openxmlformats.org/officeDocument/2006/relationships/hyperlink" Target="https://bharatdiscovery.org/india/%E0%A4%A8%E0%A5%80%E0%A4%B0%E0%A4%9C%E0%A4%BE_-%E0%A4%AE%E0%A4%B9%E0%A4%BE%E0%A4%A6%E0%A5%87%E0%A4%B5%E0%A5%80_%E0%A4%B5%E0%A4%B0%E0%A5%8D%E0%A4%AE%E0%A4%BE" TargetMode="External"/><Relationship Id="rId13" Type="http://schemas.openxmlformats.org/officeDocument/2006/relationships/hyperlink" Target="https://bharatdiscovery.org/india/%E0%A4%87%E0%A4%B2%E0%A4%BE%E0%A4%B9%E0%A4%BE%E0%A4%AC%E0%A4%BE%E0%A4%A6_%E0%A4%B5%E0%A4%BF%E0%A4%B6%E0%A5%8D%E0%A4%B5%E0%A4%B5%E0%A4%BF%E0%A4%A6%E0%A5%8D%E0%A4%AF%E0%A4%BE%E0%A4%B2%E0%A4%AF" TargetMode="External"/><Relationship Id="rId18" Type="http://schemas.openxmlformats.org/officeDocument/2006/relationships/hyperlink" Target="https://bharatdiscovery.org/india/%E0%A4%AA%E0%A4%A6%E0%A5%8D%E0%A4%AE_%E0%A4%AD%E0%A5%82%E0%A4%B7%E0%A4%A3" TargetMode="External"/><Relationship Id="rId3" Type="http://schemas.openxmlformats.org/officeDocument/2006/relationships/hyperlink" Target="https://bharatdiscovery.org/india/%E0%A4%AE%E0%A5%87%E0%A4%B0%E0%A4%BE_%E0%A4%AA%E0%A4%B0%E0%A4%BF%E0%A4%B5%E0%A4%BE%E0%A4%B0_-%E0%A4%AE%E0%A4%B9%E0%A4%BE%E0%A4%A6%E0%A5%87%E0%A4%B5%E0%A5%80_%E0%A4%B5%E0%A4%B0%E0%A5%8D%E0%A4%AE%E0%A4%BE" TargetMode="External"/><Relationship Id="rId21" Type="http://schemas.openxmlformats.org/officeDocument/2006/relationships/hyperlink" Target="https://bharatdiscovery.org/india/1979" TargetMode="External"/><Relationship Id="rId7" Type="http://schemas.openxmlformats.org/officeDocument/2006/relationships/hyperlink" Target="https://bharatdiscovery.org/india/%E0%A4%85%E0%A4%A4%E0%A5%80%E0%A4%A4_%E0%A4%95%E0%A5%87_%E0%A4%9A%E0%A4%B2%E0%A4%9A%E0%A4%BF%E0%A4%A4%E0%A5%8D%E0%A4%B0_-%E0%A4%AE%E0%A4%B9%E0%A4%BE%E0%A4%A6%E0%A5%87%E0%A4%B5%E0%A5%80_%E0%A4%B5%E0%A4%B0%E0%A5%8D%E0%A4%AE%E0%A4%BE" TargetMode="External"/><Relationship Id="rId12" Type="http://schemas.openxmlformats.org/officeDocument/2006/relationships/hyperlink" Target="https://bharatdiscovery.org/india/%E0%A4%B9%E0%A4%BF%E0%A4%A8%E0%A5%8D%E0%A4%A6%E0%A5%80" TargetMode="External"/><Relationship Id="rId17" Type="http://schemas.openxmlformats.org/officeDocument/2006/relationships/hyperlink" Target="https://bharatdiscovery.org/india/1943" TargetMode="External"/><Relationship Id="rId25" Type="http://schemas.openxmlformats.org/officeDocument/2006/relationships/hyperlink" Target="https://bharatdiscovery.org/india/1988" TargetMode="External"/><Relationship Id="rId2" Type="http://schemas.openxmlformats.org/officeDocument/2006/relationships/hyperlink" Target="https://bharatdiscovery.org/india/%E0%A4%A6%E0%A5%80%E0%A4%AA%E0%A4%B6%E0%A4%BF%E0%A4%96%E0%A4%BE_-%E0%A4%AE%E0%A4%B9%E0%A4%BE%E0%A4%A6%E0%A5%87%E0%A4%B5%E0%A5%80_%E0%A4%B5%E0%A4%B0%E0%A5%8D%E0%A4%AE%E0%A4%BE" TargetMode="External"/><Relationship Id="rId16" Type="http://schemas.openxmlformats.org/officeDocument/2006/relationships/hyperlink" Target="https://bharatdiscovery.org/india/1942" TargetMode="External"/><Relationship Id="rId20" Type="http://schemas.openxmlformats.org/officeDocument/2006/relationships/hyperlink" Target="https://bharatdiscovery.org/india/%E0%A4%B8%E0%A4%BE%E0%A4%B9%E0%A4%BF%E0%A4%A4%E0%A5%8D%E0%A4%AF_%E0%A4%85%E0%A4%95%E0%A4%BE%E0%A4%A6%E0%A4%AE%E0%A5%80_%E0%A4%AA%E0%A5%81%E0%A4%B0%E0%A4%B8%E0%A5%8D%E0%A4%95%E0%A4%BE%E0%A4%B0_%E0%A4%B9%E0%A4%BF%E0%A4%A8%E0%A5%8D%E0%A4%A6%E0%A5%80" TargetMode="External"/><Relationship Id="rId1" Type="http://schemas.openxmlformats.org/officeDocument/2006/relationships/slideLayout" Target="../slideLayouts/slideLayout7.xml"/><Relationship Id="rId6" Type="http://schemas.openxmlformats.org/officeDocument/2006/relationships/hyperlink" Target="https://bharatdiscovery.org/india/%E0%A4%B6%E0%A5%83%E0%A4%82%E0%A4%96%E0%A4%B2%E0%A4%BE_%E0%A4%95%E0%A5%80_%E0%A4%95%E0%A4%A1%E0%A4%BC%E0%A4%BF%E0%A4%AF%E0%A4%BE%E0%A4%81_-%E0%A4%AE%E0%A4%B9%E0%A4%BE%E0%A4%A6%E0%A5%87%E0%A4%B5%E0%A5%80_%E0%A4%B5%E0%A4%B0%E0%A5%8D%E0%A4%AE%E0%A4%BE" TargetMode="External"/><Relationship Id="rId11" Type="http://schemas.openxmlformats.org/officeDocument/2006/relationships/hyperlink" Target="https://bharatdiscovery.org/india/%E0%A4%B0%E0%A5%87%E0%A4%96%E0%A4%BE%E0%A4%9A%E0%A4%BF%E0%A4%A4%E0%A5%8D%E0%A4%B0" TargetMode="External"/><Relationship Id="rId24" Type="http://schemas.openxmlformats.org/officeDocument/2006/relationships/hyperlink" Target="https://bharatdiscovery.org/india/%E0%A4%AA%E0%A4%A6%E0%A5%8D%E0%A4%AE_%E0%A4%B5%E0%A4%BF%E0%A4%AD%E0%A5%82%E0%A4%B7%E0%A4%A3" TargetMode="External"/><Relationship Id="rId5" Type="http://schemas.openxmlformats.org/officeDocument/2006/relationships/hyperlink" Target="https://bharatdiscovery.org/india/%E0%A4%AA%E0%A4%A5_%E0%A4%95%E0%A5%87_%E0%A4%B8%E0%A4%BE%E0%A4%A5%E0%A5%80_-%E0%A4%AE%E0%A4%B9%E0%A4%BE%E0%A4%A6%E0%A5%87%E0%A4%B5%E0%A5%80_%E0%A4%B5%E0%A4%B0%E0%A5%8D%E0%A4%AE%E0%A4%BE" TargetMode="External"/><Relationship Id="rId15" Type="http://schemas.openxmlformats.org/officeDocument/2006/relationships/hyperlink" Target="https://bharatdiscovery.org/india/1934" TargetMode="External"/><Relationship Id="rId23" Type="http://schemas.openxmlformats.org/officeDocument/2006/relationships/hyperlink" Target="https://bharatdiscovery.org/india/1982" TargetMode="External"/><Relationship Id="rId10" Type="http://schemas.openxmlformats.org/officeDocument/2006/relationships/hyperlink" Target="https://bharatdiscovery.org/india/%E0%A4%97%E0%A5%80%E0%A4%A4" TargetMode="External"/><Relationship Id="rId19" Type="http://schemas.openxmlformats.org/officeDocument/2006/relationships/hyperlink" Target="https://bharatdiscovery.org/india/1956" TargetMode="External"/><Relationship Id="rId4" Type="http://schemas.openxmlformats.org/officeDocument/2006/relationships/hyperlink" Target="https://bharatdiscovery.org/india/%E0%A4%B8%E0%A5%8D%E0%A4%AE%E0%A5%83%E0%A4%A4%E0%A4%BF_%E0%A4%95%E0%A5%80_%E0%A4%B0%E0%A5%87%E0%A4%96%E0%A4%BE%E0%A4%8F%E0%A4%81_-%E0%A4%AE%E0%A4%B9%E0%A4%BE%E0%A4%A6%E0%A5%87%E0%A4%B5%E0%A5%80_%E0%A4%B5%E0%A4%B0%E0%A5%8D%E0%A4%AE%E0%A4%BE" TargetMode="External"/><Relationship Id="rId9" Type="http://schemas.openxmlformats.org/officeDocument/2006/relationships/hyperlink" Target="https://bharatdiscovery.org/india/%E0%A4%A8%E0%A5%80%E0%A4%B9%E0%A4%BE%E0%A4%B0_-%E0%A4%AE%E0%A4%B9%E0%A4%BE%E0%A4%A6%E0%A5%87%E0%A4%B5%E0%A5%80_%E0%A4%B5%E0%A4%B0%E0%A5%8D%E0%A4%AE%E0%A4%BE" TargetMode="External"/><Relationship Id="rId14" Type="http://schemas.openxmlformats.org/officeDocument/2006/relationships/hyperlink" Target="https://bharatdiscovery.org/india/%E0%A4%B8%E0%A4%82%E0%A4%B8%E0%A5%8D%E0%A4%95%E0%A5%83%E0%A4%A4" TargetMode="External"/><Relationship Id="rId22" Type="http://schemas.openxmlformats.org/officeDocument/2006/relationships/hyperlink" Target="https://bharatdiscovery.org/india/%E0%A4%9C%E0%A5%8D%E0%A4%9E%E0%A4%BE%E0%A4%A8%E0%A4%AA%E0%A5%80%E0%A4%A0_%E0%A4%AA%E0%A5%81%E0%A4%B0%E0%A4%B8%E0%A5%8D%E0%A4%95%E0%A4%BE%E0%A4%B0" TargetMode="External"/></Relationships>
</file>

<file path=ppt/slides/_rels/slide4.xml.rels><?xml version="1.0" encoding="UTF-8" standalone="yes"?>
<Relationships xmlns="http://schemas.openxmlformats.org/package/2006/relationships"><Relationship Id="rId8" Type="http://schemas.openxmlformats.org/officeDocument/2006/relationships/hyperlink" Target="https://bharatdiscovery.org/india/%E0%A4%B8%E0%A4%AA%E0%A5%8D%E0%A4%A4%E0%A4%AA%E0%A4%B0%E0%A5%8D%E0%A4%A3%E0%A4%BE_-%E0%A4%AE%E0%A4%B9%E0%A4%BE%E0%A4%A6%E0%A5%87%E0%A4%B5%E0%A5%80_%E0%A4%B5%E0%A4%B0%E0%A5%8D%E0%A4%AE%E0%A4%BE" TargetMode="External"/><Relationship Id="rId13" Type="http://schemas.openxmlformats.org/officeDocument/2006/relationships/hyperlink" Target="https://bharatdiscovery.org/india/1940" TargetMode="External"/><Relationship Id="rId18" Type="http://schemas.openxmlformats.org/officeDocument/2006/relationships/hyperlink" Target="https://bharatdiscovery.org/india/%E0%A4%B6%E0%A5%83%E0%A4%82%E0%A4%96%E0%A4%B2%E0%A4%BE_%E0%A4%95%E0%A5%80_%E0%A4%95%E0%A4%A1%E0%A4%BC%E0%A4%BF%E0%A4%AF%E0%A4%BE%E0%A4%81_-%E0%A4%AE%E0%A4%B9%E0%A4%BE%E0%A4%A6%E0%A5%87%E0%A4%B5%E0%A5%80_%E0%A4%B5%E0%A4%B0%E0%A5%8D%E0%A4%AE%E0%A4%BE" TargetMode="External"/><Relationship Id="rId3" Type="http://schemas.openxmlformats.org/officeDocument/2006/relationships/hyperlink" Target="https://bharatdiscovery.org/india/%E0%A4%B0%E0%A4%B6%E0%A5%8D%E0%A4%AE%E0%A4%BF_-%E0%A4%AE%E0%A4%B9%E0%A4%BE%E0%A4%A6%E0%A5%87%E0%A4%B5%E0%A5%80_%E0%A4%B5%E0%A4%B0%E0%A5%8D%E0%A4%AE%E0%A4%BE" TargetMode="External"/><Relationship Id="rId21" Type="http://schemas.openxmlformats.org/officeDocument/2006/relationships/hyperlink" Target="https://bharatdiscovery.org/india/%E0%A4%95%E0%A5%8D%E0%A4%B7%E0%A4%A3%E0%A4%A6%E0%A4%BE_-%E0%A4%AE%E0%A4%B9%E0%A4%BE%E0%A4%A6%E0%A5%87%E0%A4%B5%E0%A5%80_%E0%A4%B5%E0%A4%B0%E0%A5%8D%E0%A4%AE%E0%A4%BE" TargetMode="External"/><Relationship Id="rId7" Type="http://schemas.openxmlformats.org/officeDocument/2006/relationships/hyperlink" Target="https://bharatdiscovery.org/india/%E0%A4%AF%E0%A4%BE%E0%A4%AE%E0%A4%BE_-%E0%A4%AE%E0%A4%B9%E0%A4%BE%E0%A4%A6%E0%A5%87%E0%A4%B5%E0%A5%80_%E0%A4%B5%E0%A4%B0%E0%A5%8D%E0%A4%AE%E0%A4%BE" TargetMode="External"/><Relationship Id="rId12" Type="http://schemas.openxmlformats.org/officeDocument/2006/relationships/hyperlink" Target="https://bharatdiscovery.org/india/%E0%A4%AE%E0%A5%87%E0%A4%B0%E0%A4%BE_%E0%A4%AA%E0%A4%B0%E0%A4%BF%E0%A4%B5%E0%A4%BE%E0%A4%B0_-%E0%A4%AE%E0%A4%B9%E0%A4%BE%E0%A4%A6%E0%A5%87%E0%A4%B5%E0%A5%80_%E0%A4%B5%E0%A4%B0%E0%A5%8D%E0%A4%AE%E0%A4%BE" TargetMode="External"/><Relationship Id="rId17" Type="http://schemas.openxmlformats.org/officeDocument/2006/relationships/hyperlink" Target="https://bharatdiscovery.org/india/%E0%A4%86%E0%A4%A4%E0%A5%8D%E0%A4%AE%E0%A4%BF%E0%A4%95%E0%A4%BE_-%E0%A4%AE%E0%A4%B9%E0%A4%BE%E0%A4%A6%E0%A5%87%E0%A4%B5%E0%A5%80_%E0%A4%B5%E0%A4%B0%E0%A5%8D%E0%A4%AE%E0%A4%BE" TargetMode="External"/><Relationship Id="rId2" Type="http://schemas.openxmlformats.org/officeDocument/2006/relationships/hyperlink" Target="https://bharatdiscovery.org/india/%E0%A4%A8%E0%A5%80%E0%A4%B9%E0%A4%BE%E0%A4%B0_-%E0%A4%AE%E0%A4%B9%E0%A4%BE%E0%A4%A6%E0%A5%87%E0%A4%B5%E0%A5%80_%E0%A4%B5%E0%A4%B0%E0%A5%8D%E0%A4%AE%E0%A4%BE" TargetMode="External"/><Relationship Id="rId16" Type="http://schemas.openxmlformats.org/officeDocument/2006/relationships/hyperlink" Target="https://bharatdiscovery.org/india/%E0%A4%A8%E0%A5%80%E0%A4%B2%E0%A4%BE%E0%A4%AE%E0%A5%8D%E0%A4%AC%E0%A4%B0%E0%A4%BE_-%E0%A4%AE%E0%A4%B9%E0%A4%BE%E0%A4%A6%E0%A5%87%E0%A4%B5%E0%A5%80_%E0%A4%B5%E0%A4%B0%E0%A5%8D%E0%A4%AE%E0%A4%BE" TargetMode="External"/><Relationship Id="rId20" Type="http://schemas.openxmlformats.org/officeDocument/2006/relationships/hyperlink" Target="https://bharatdiscovery.org/india/%E0%A4%B8%E0%A4%BE%E0%A4%B9%E0%A4%BF%E0%A4%A4%E0%A5%8D%E0%A4%AF%E0%A4%95%E0%A4%BE%E0%A4%B0_%E0%A4%95%E0%A5%80_%E0%A4%86%E0%A4%B8%E0%A5%8D%E0%A4%A5%E0%A4%BE_%E0%A4%A4%E0%A4%A5%E0%A4%BE_%E0%A4%85%E0%A4%A8%E0%A5%8D%E0%A4%AF_%E0%A4%A8%E0%A4%BF%E0%A4%AC%E0%A4%82%E0%A4%A7" TargetMode="External"/><Relationship Id="rId1" Type="http://schemas.openxmlformats.org/officeDocument/2006/relationships/slideLayout" Target="../slideLayouts/slideLayout7.xml"/><Relationship Id="rId6" Type="http://schemas.openxmlformats.org/officeDocument/2006/relationships/hyperlink" Target="https://bharatdiscovery.org/india/%E0%A4%A6%E0%A5%80%E0%A4%AA%E0%A4%B6%E0%A4%BF%E0%A4%96%E0%A4%BE_-%E0%A4%AE%E0%A4%B9%E0%A4%BE%E0%A4%A6%E0%A5%87%E0%A4%B5%E0%A5%80_%E0%A4%B5%E0%A4%B0%E0%A5%8D%E0%A4%AE%E0%A4%BE" TargetMode="External"/><Relationship Id="rId11" Type="http://schemas.openxmlformats.org/officeDocument/2006/relationships/hyperlink" Target="https://bharatdiscovery.org/india/%E0%A4%AA%E0%A4%A5_%E0%A4%95%E0%A5%87_%E0%A4%B8%E0%A4%BE%E0%A4%A5%E0%A5%80_-%E0%A4%AE%E0%A4%B9%E0%A4%BE%E0%A4%A6%E0%A5%87%E0%A4%B5%E0%A5%80_%E0%A4%B5%E0%A4%B0%E0%A5%8D%E0%A4%AE%E0%A4%BE" TargetMode="External"/><Relationship Id="rId5" Type="http://schemas.openxmlformats.org/officeDocument/2006/relationships/hyperlink" Target="https://bharatdiscovery.org/india/%E0%A4%B8%E0%A4%BE%E0%A4%82%E0%A4%A7%E0%A5%8D%E0%A4%AF%E0%A4%97%E0%A5%80%E0%A4%A4_-%E0%A4%AE%E0%A4%B9%E0%A4%BE%E0%A4%A6%E0%A5%87%E0%A4%B5%E0%A5%80_%E0%A4%B5%E0%A4%B0%E0%A5%8D%E0%A4%AE%E0%A4%BE" TargetMode="External"/><Relationship Id="rId15" Type="http://schemas.openxmlformats.org/officeDocument/2006/relationships/hyperlink" Target="https://bharatdiscovery.org/india/1983" TargetMode="External"/><Relationship Id="rId10" Type="http://schemas.openxmlformats.org/officeDocument/2006/relationships/hyperlink" Target="https://bharatdiscovery.org/india/%E0%A4%B8%E0%A5%8D%E0%A4%AE%E0%A5%83%E0%A4%A4%E0%A4%BF_%E0%A4%95%E0%A5%80_%E0%A4%B0%E0%A5%87%E0%A4%96%E0%A4%BE%E0%A4%8F%E0%A4%81_-%E0%A4%AE%E0%A4%B9%E0%A4%BE%E0%A4%A6%E0%A5%87%E0%A4%B5%E0%A5%80_%E0%A4%B5%E0%A4%B0%E0%A5%8D%E0%A4%AE%E0%A4%BE" TargetMode="External"/><Relationship Id="rId19" Type="http://schemas.openxmlformats.org/officeDocument/2006/relationships/hyperlink" Target="https://bharatdiscovery.org/india/%E0%A4%B5%E0%A4%BF%E0%A4%B5%E0%A5%87%E0%A4%9A%E0%A4%A8%E0%A4%BE%E0%A4%A4%E0%A5%8D%E0%A4%AE%E0%A4%95_%E0%A4%97%E0%A4%A6%E0%A5%8D%E0%A4%AF_-%E0%A4%AE%E0%A4%B9%E0%A4%BE%E0%A4%A6%E0%A5%87%E0%A4%B5%E0%A5%80_%E0%A4%B5%E0%A4%B0%E0%A5%8D%E0%A4%AE%E0%A4%BE" TargetMode="External"/><Relationship Id="rId4" Type="http://schemas.openxmlformats.org/officeDocument/2006/relationships/hyperlink" Target="https://bharatdiscovery.org/india/%E0%A4%A8%E0%A5%80%E0%A4%B0%E0%A4%9C%E0%A4%BE_-%E0%A4%AE%E0%A4%B9%E0%A4%BE%E0%A4%A6%E0%A5%87%E0%A4%B5%E0%A5%80_%E0%A4%B5%E0%A4%B0%E0%A5%8D%E0%A4%AE%E0%A4%BE" TargetMode="External"/><Relationship Id="rId9" Type="http://schemas.openxmlformats.org/officeDocument/2006/relationships/hyperlink" Target="https://bharatdiscovery.org/india/%E0%A4%85%E0%A4%A4%E0%A5%80%E0%A4%A4_%E0%A4%95%E0%A5%87_%E0%A4%9A%E0%A4%B2%E0%A4%9A%E0%A4%BF%E0%A4%A4%E0%A5%8D%E0%A4%B0_-%E0%A4%AE%E0%A4%B9%E0%A4%BE%E0%A4%A6%E0%A5%87%E0%A4%B5%E0%A5%80_%E0%A4%B5%E0%A4%B0%E0%A5%8D%E0%A4%AE%E0%A4%BE" TargetMode="External"/><Relationship Id="rId14" Type="http://schemas.openxmlformats.org/officeDocument/2006/relationships/hyperlink" Target="https://bharatdiscovery.org/india/%E0%A4%A6%E0%A5%80%E0%A4%AA%E0%A4%97%E0%A5%80%E0%A4%A4_-%E0%A4%AE%E0%A4%B9%E0%A4%BE%E0%A4%A6%E0%A5%87%E0%A4%B5%E0%A5%80_%E0%A4%B5%E0%A4%B0%E0%A5%8D%E0%A4%AE%E0%A4%BE"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7" Type="http://schemas.openxmlformats.org/officeDocument/2006/relationships/image" Target="../media/image8.jpeg"/><Relationship Id="rId2" Type="http://schemas.openxmlformats.org/officeDocument/2006/relationships/image" Target="../media/image3.jpeg"/><Relationship Id="rId1" Type="http://schemas.openxmlformats.org/officeDocument/2006/relationships/slideLayout" Target="../slideLayouts/slideLayout7.xml"/><Relationship Id="rId6" Type="http://schemas.openxmlformats.org/officeDocument/2006/relationships/image" Target="../media/image7.jpeg"/><Relationship Id="rId5" Type="http://schemas.openxmlformats.org/officeDocument/2006/relationships/image" Target="../media/image6.jpeg"/><Relationship Id="rId4" Type="http://schemas.openxmlformats.org/officeDocument/2006/relationships/image" Target="../media/image5.jpeg"/></Relationships>
</file>

<file path=ppt/slides/_rels/slide6.xml.rels><?xml version="1.0" encoding="UTF-8" standalone="yes"?>
<Relationships xmlns="http://schemas.openxmlformats.org/package/2006/relationships"><Relationship Id="rId3" Type="http://schemas.openxmlformats.org/officeDocument/2006/relationships/hyperlink" Target="https://hi.wikipedia.org/wiki/%E0%A4%B5%E0%A4%BF%E0%A4%B6%E0%A5%8D%E0%A4%B5_%E0%A4%B9%E0%A4%BF%E0%A4%A8%E0%A5%8D%E0%A4%A6%E0%A5%80_%E0%A4%B8%E0%A4%AE%E0%A5%8D%E0%A4%AE%E0%A5%87%E0%A4%B2%E0%A4%A8" TargetMode="External"/><Relationship Id="rId2" Type="http://schemas.openxmlformats.org/officeDocument/2006/relationships/hyperlink" Target="https://hi.wikipedia.org/wiki/%E0%A5%A7%E0%A5%AF%E0%A5%AE%E0%A5%A9" TargetMode="Externa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8" Type="http://schemas.openxmlformats.org/officeDocument/2006/relationships/hyperlink" Target="https://bharatdiscovery.org/india/%E0%A4%B0%E0%A4%BE%E0%A4%9C%E0%A5%87%E0%A4%82%E0%A4%A6%E0%A5%8D%E0%A4%B0_%E0%A4%AF%E0%A4%BE%E0%A4%A6%E0%A4%B5" TargetMode="External"/><Relationship Id="rId3" Type="http://schemas.openxmlformats.org/officeDocument/2006/relationships/hyperlink" Target="https://bharatdiscovery.org/india/3_%E0%A4%85%E0%A4%AA%E0%A5%8D%E0%A4%B0%E0%A5%85%E0%A4%B2" TargetMode="External"/><Relationship Id="rId7" Type="http://schemas.openxmlformats.org/officeDocument/2006/relationships/hyperlink" Target="https://bharatdiscovery.org/india/%E0%A4%B5%E0%A5%8D%E0%A4%AF%E0%A4%BE%E0%A4%B8_%E0%A4%B8%E0%A4%AE%E0%A5%8D%E0%A4%AE%E0%A4%BE%E0%A4%A8" TargetMode="External"/><Relationship Id="rId2" Type="http://schemas.openxmlformats.org/officeDocument/2006/relationships/image" Target="../media/image9.jpeg"/><Relationship Id="rId1" Type="http://schemas.openxmlformats.org/officeDocument/2006/relationships/slideLayout" Target="../slideLayouts/slideLayout7.xml"/><Relationship Id="rId6" Type="http://schemas.openxmlformats.org/officeDocument/2006/relationships/hyperlink" Target="https://bharatdiscovery.org/india/%E0%A4%B9%E0%A4%BF%E0%A4%A8%E0%A5%8D%E0%A4%A6%E0%A5%80" TargetMode="External"/><Relationship Id="rId5" Type="http://schemas.openxmlformats.org/officeDocument/2006/relationships/hyperlink" Target="https://bharatdiscovery.org/india/%E0%A4%AE%E0%A4%A7%E0%A5%8D%E0%A4%AF_%E0%A4%AA%E0%A5%8D%E0%A4%B0%E0%A4%A6%E0%A5%87%E0%A4%B6" TargetMode="External"/><Relationship Id="rId4" Type="http://schemas.openxmlformats.org/officeDocument/2006/relationships/hyperlink" Target="https://bharatdiscovery.org/india/1931"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IN" b="1" dirty="0" smtClean="0"/>
              <a:t>हिंदी के प्रमुख महिला </a:t>
            </a:r>
            <a:r>
              <a:rPr lang="hi-IN" b="1" dirty="0" smtClean="0"/>
              <a:t>लेखिकाएं</a:t>
            </a:r>
            <a:br>
              <a:rPr lang="hi-IN" b="1" dirty="0" smtClean="0"/>
            </a:br>
            <a:endParaRPr lang="en-IN" dirty="0"/>
          </a:p>
        </p:txBody>
      </p:sp>
      <p:sp>
        <p:nvSpPr>
          <p:cNvPr id="3" name="Subtitle 2"/>
          <p:cNvSpPr>
            <a:spLocks noGrp="1"/>
          </p:cNvSpPr>
          <p:nvPr>
            <p:ph type="subTitle" idx="1"/>
          </p:nvPr>
        </p:nvSpPr>
        <p:spPr/>
        <p:txBody>
          <a:bodyPr>
            <a:normAutofit/>
          </a:bodyPr>
          <a:lstStyle/>
          <a:p>
            <a:pPr algn="r"/>
            <a:r>
              <a:rPr lang="en-US" sz="2400" dirty="0" smtClean="0">
                <a:solidFill>
                  <a:schemeClr val="tx1"/>
                </a:solidFill>
              </a:rPr>
              <a:t>Dr.B.YAMUNA DEVI</a:t>
            </a:r>
          </a:p>
          <a:p>
            <a:pPr algn="r"/>
            <a:r>
              <a:rPr lang="en-US" sz="1600" dirty="0" smtClean="0">
                <a:solidFill>
                  <a:schemeClr val="tx1"/>
                </a:solidFill>
              </a:rPr>
              <a:t>Associate Professor </a:t>
            </a:r>
          </a:p>
          <a:p>
            <a:pPr algn="r"/>
            <a:r>
              <a:rPr lang="en-US" sz="1600" dirty="0" smtClean="0">
                <a:solidFill>
                  <a:schemeClr val="tx1"/>
                </a:solidFill>
              </a:rPr>
              <a:t>Dept. Of Hindi, N.S.S College Pandalam</a:t>
            </a:r>
            <a:endParaRPr lang="en-IN" sz="1600" dirty="0">
              <a:solidFill>
                <a:schemeClr val="tx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5" name="Rectangle 1"/>
          <p:cNvSpPr>
            <a:spLocks noChangeArrowheads="1"/>
          </p:cNvSpPr>
          <p:nvPr/>
        </p:nvSpPr>
        <p:spPr bwMode="auto">
          <a:xfrm>
            <a:off x="0" y="1036"/>
            <a:ext cx="9144000" cy="5722051"/>
          </a:xfrm>
          <a:prstGeom prst="rect">
            <a:avLst/>
          </a:prstGeom>
          <a:solidFill>
            <a:srgbClr val="FFFFFF"/>
          </a:solidFill>
          <a:ln w="9525">
            <a:noFill/>
            <a:miter lim="800000"/>
            <a:headEnd/>
            <a:tailEnd/>
          </a:ln>
          <a:effectLst/>
        </p:spPr>
        <p:txBody>
          <a:bodyPr vert="horz" wrap="square" lIns="91440" tIns="0" rIns="91440" bIns="88872"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rgbClr val="454743"/>
              </a:solidFill>
              <a:effectLst/>
              <a:latin typeface="Arial Unicode MS" pitchFamily="34" charset="-128"/>
              <a:ea typeface="Arial Unicode MS" pitchFamily="34" charset="-128"/>
              <a:cs typeface="Arial Unicode MS" pitchFamily="34" charset="-128"/>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hi-IN" sz="2400" b="1" i="0" u="sng" strike="noStrike" cap="none" normalizeH="0" baseline="0" dirty="0" smtClean="0">
                <a:ln>
                  <a:noFill/>
                </a:ln>
                <a:solidFill>
                  <a:srgbClr val="454743"/>
                </a:solidFill>
                <a:effectLst/>
                <a:latin typeface="Arial Unicode MS" pitchFamily="34" charset="-128"/>
                <a:ea typeface="Arial Unicode MS" pitchFamily="34" charset="-128"/>
                <a:cs typeface="Arial Unicode MS" pitchFamily="34" charset="-128"/>
              </a:rPr>
              <a:t>फ़िल्म पटकथाएँ</a:t>
            </a:r>
            <a:endParaRPr kumimoji="0" lang="en-US" sz="2400" b="1" i="0" u="sng" strike="noStrike" cap="none" normalizeH="0" baseline="0" dirty="0" smtClean="0">
              <a:ln>
                <a:noFill/>
              </a:ln>
              <a:solidFill>
                <a:srgbClr val="454743"/>
              </a:solidFill>
              <a:effectLst/>
              <a:latin typeface="Arial Unicode MS" pitchFamily="34" charset="-128"/>
              <a:ea typeface="Arial Unicode MS" pitchFamily="34" charset="-128"/>
              <a:cs typeface="Arial Unicode MS" pitchFamily="34" charset="-128"/>
            </a:endParaRPr>
          </a:p>
          <a:p>
            <a:pPr marL="0" marR="0" lvl="0" indent="0" algn="ctr" defTabSz="914400" rtl="0" eaLnBrk="0" fontAlgn="base" latinLnBrk="0" hangingPunct="0">
              <a:lnSpc>
                <a:spcPct val="100000"/>
              </a:lnSpc>
              <a:spcBef>
                <a:spcPct val="0"/>
              </a:spcBef>
              <a:spcAft>
                <a:spcPct val="0"/>
              </a:spcAft>
              <a:buClrTx/>
              <a:buSzTx/>
              <a:buFontTx/>
              <a:buChar char="•"/>
              <a:tabLst/>
            </a:pPr>
            <a:r>
              <a:rPr kumimoji="0" lang="hi-IN" sz="2400" b="0" i="0" u="none" strike="noStrike" cap="none" normalizeH="0" baseline="0" dirty="0" smtClean="0">
                <a:ln>
                  <a:noFill/>
                </a:ln>
                <a:solidFill>
                  <a:srgbClr val="454743"/>
                </a:solidFill>
                <a:effectLst/>
                <a:latin typeface="Arial Unicode MS" pitchFamily="34" charset="-128"/>
                <a:ea typeface="Arial Unicode MS" pitchFamily="34" charset="-128"/>
                <a:cs typeface="Arial Unicode MS" pitchFamily="34" charset="-128"/>
              </a:rPr>
              <a:t>रजनीगंधा</a:t>
            </a:r>
            <a:endParaRPr kumimoji="0" lang="en-US" sz="2400" b="0" i="0" u="none" strike="noStrike" cap="none" normalizeH="0" baseline="0" dirty="0" smtClean="0">
              <a:ln>
                <a:noFill/>
              </a:ln>
              <a:solidFill>
                <a:srgbClr val="454743"/>
              </a:solidFill>
              <a:effectLst/>
              <a:latin typeface="Arial Unicode MS" pitchFamily="34" charset="-128"/>
              <a:ea typeface="Arial Unicode MS" pitchFamily="34" charset="-128"/>
              <a:cs typeface="Arial Unicode MS" pitchFamily="34" charset="-128"/>
            </a:endParaRPr>
          </a:p>
          <a:p>
            <a:pPr marL="0" marR="0" lvl="0" indent="0" algn="ctr" defTabSz="914400" rtl="0" eaLnBrk="0" fontAlgn="base" latinLnBrk="0" hangingPunct="0">
              <a:lnSpc>
                <a:spcPct val="100000"/>
              </a:lnSpc>
              <a:spcBef>
                <a:spcPct val="0"/>
              </a:spcBef>
              <a:spcAft>
                <a:spcPct val="0"/>
              </a:spcAft>
              <a:buClrTx/>
              <a:buSzTx/>
              <a:buFontTx/>
              <a:buChar char="•"/>
              <a:tabLst/>
            </a:pPr>
            <a:r>
              <a:rPr kumimoji="0" lang="hi-IN" sz="2400" b="0" i="0" u="none" strike="noStrike" cap="none" normalizeH="0" baseline="0" dirty="0" smtClean="0">
                <a:ln>
                  <a:noFill/>
                </a:ln>
                <a:solidFill>
                  <a:srgbClr val="454743"/>
                </a:solidFill>
                <a:effectLst/>
                <a:latin typeface="Arial Unicode MS" pitchFamily="34" charset="-128"/>
                <a:ea typeface="Arial Unicode MS" pitchFamily="34" charset="-128"/>
                <a:cs typeface="Arial Unicode MS" pitchFamily="34" charset="-128"/>
              </a:rPr>
              <a:t>निर्मला</a:t>
            </a:r>
            <a:endParaRPr kumimoji="0" lang="en-US" sz="2400" b="0" i="0" u="none" strike="noStrike" cap="none" normalizeH="0" baseline="0" dirty="0" smtClean="0">
              <a:ln>
                <a:noFill/>
              </a:ln>
              <a:solidFill>
                <a:srgbClr val="454743"/>
              </a:solidFill>
              <a:effectLst/>
              <a:latin typeface="Arial Unicode MS" pitchFamily="34" charset="-128"/>
              <a:ea typeface="Arial Unicode MS" pitchFamily="34" charset="-128"/>
              <a:cs typeface="Arial Unicode MS" pitchFamily="34" charset="-128"/>
            </a:endParaRPr>
          </a:p>
          <a:p>
            <a:pPr marL="0" marR="0" lvl="0" indent="0" algn="ctr" defTabSz="914400" rtl="0" eaLnBrk="0" fontAlgn="base" latinLnBrk="0" hangingPunct="0">
              <a:lnSpc>
                <a:spcPct val="100000"/>
              </a:lnSpc>
              <a:spcBef>
                <a:spcPct val="0"/>
              </a:spcBef>
              <a:spcAft>
                <a:spcPct val="0"/>
              </a:spcAft>
              <a:buClrTx/>
              <a:buSzTx/>
              <a:buFontTx/>
              <a:buChar char="•"/>
              <a:tabLst/>
            </a:pPr>
            <a:r>
              <a:rPr kumimoji="0" lang="hi-IN" sz="2400" b="0" i="0" u="none" strike="noStrike" cap="none" normalizeH="0" baseline="0" dirty="0" smtClean="0">
                <a:ln>
                  <a:noFill/>
                </a:ln>
                <a:solidFill>
                  <a:srgbClr val="454743"/>
                </a:solidFill>
                <a:effectLst/>
                <a:latin typeface="Arial Unicode MS" pitchFamily="34" charset="-128"/>
                <a:ea typeface="Arial Unicode MS" pitchFamily="34" charset="-128"/>
                <a:cs typeface="Arial Unicode MS" pitchFamily="34" charset="-128"/>
              </a:rPr>
              <a:t>स्वामी</a:t>
            </a:r>
            <a:endParaRPr kumimoji="0" lang="en-US" sz="2400" b="0" i="0" u="none" strike="noStrike" cap="none" normalizeH="0" baseline="0" dirty="0" smtClean="0">
              <a:ln>
                <a:noFill/>
              </a:ln>
              <a:solidFill>
                <a:srgbClr val="454743"/>
              </a:solidFill>
              <a:effectLst/>
              <a:latin typeface="Arial Unicode MS" pitchFamily="34" charset="-128"/>
              <a:ea typeface="Arial Unicode MS" pitchFamily="34" charset="-128"/>
              <a:cs typeface="Arial Unicode MS" pitchFamily="34" charset="-128"/>
            </a:endParaRPr>
          </a:p>
          <a:p>
            <a:pPr marL="0" marR="0" lvl="0" indent="0" algn="ctr" defTabSz="914400" rtl="0" eaLnBrk="0" fontAlgn="base" latinLnBrk="0" hangingPunct="0">
              <a:lnSpc>
                <a:spcPct val="100000"/>
              </a:lnSpc>
              <a:spcBef>
                <a:spcPct val="0"/>
              </a:spcBef>
              <a:spcAft>
                <a:spcPct val="0"/>
              </a:spcAft>
              <a:buClrTx/>
              <a:buSzTx/>
              <a:buFontTx/>
              <a:buChar char="•"/>
              <a:tabLst/>
            </a:pPr>
            <a:r>
              <a:rPr kumimoji="0" lang="hi-IN" sz="2400" b="0" i="0" u="none" strike="noStrike" cap="none" normalizeH="0" baseline="0" dirty="0" smtClean="0">
                <a:ln>
                  <a:noFill/>
                </a:ln>
                <a:solidFill>
                  <a:srgbClr val="454743"/>
                </a:solidFill>
                <a:effectLst/>
                <a:latin typeface="Arial Unicode MS" pitchFamily="34" charset="-128"/>
                <a:ea typeface="Arial Unicode MS" pitchFamily="34" charset="-128"/>
                <a:cs typeface="Arial Unicode MS" pitchFamily="34" charset="-128"/>
              </a:rPr>
              <a:t>दर्पण।</a:t>
            </a:r>
            <a:endParaRPr kumimoji="0" lang="en-US" sz="2400" b="0" i="0" u="none" strike="noStrike" cap="none" normalizeH="0" baseline="0" dirty="0" smtClean="0">
              <a:ln>
                <a:noFill/>
              </a:ln>
              <a:solidFill>
                <a:srgbClr val="454743"/>
              </a:solidFill>
              <a:effectLst/>
              <a:latin typeface="Arial Unicode MS" pitchFamily="34" charset="-128"/>
              <a:ea typeface="Arial Unicode MS" pitchFamily="34" charset="-128"/>
              <a:cs typeface="Arial Unicode MS" pitchFamily="34" charset="-128"/>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hi-IN" sz="2400" b="1" i="0" u="sng" strike="noStrike" cap="none" normalizeH="0" baseline="0" dirty="0" smtClean="0">
                <a:ln>
                  <a:noFill/>
                </a:ln>
                <a:solidFill>
                  <a:srgbClr val="454743"/>
                </a:solidFill>
                <a:effectLst/>
                <a:latin typeface="Arial Unicode MS" pitchFamily="34" charset="-128"/>
                <a:ea typeface="Arial Unicode MS" pitchFamily="34" charset="-128"/>
                <a:cs typeface="Arial Unicode MS" pitchFamily="34" charset="-128"/>
              </a:rPr>
              <a:t>नाटक</a:t>
            </a:r>
            <a:endParaRPr kumimoji="0" lang="en-US" sz="2400" b="1" i="0" u="sng" strike="noStrike" cap="none" normalizeH="0" baseline="0" dirty="0" smtClean="0">
              <a:ln>
                <a:noFill/>
              </a:ln>
              <a:solidFill>
                <a:srgbClr val="454743"/>
              </a:solidFill>
              <a:effectLst/>
              <a:latin typeface="Arial Unicode MS" pitchFamily="34" charset="-128"/>
              <a:ea typeface="Arial Unicode MS" pitchFamily="34" charset="-128"/>
              <a:cs typeface="Arial Unicode MS" pitchFamily="34" charset="-128"/>
            </a:endParaRPr>
          </a:p>
          <a:p>
            <a:pPr marL="0" marR="0" lvl="0" indent="0" algn="ctr" defTabSz="914400" rtl="0" eaLnBrk="0" fontAlgn="base" latinLnBrk="0" hangingPunct="0">
              <a:lnSpc>
                <a:spcPct val="100000"/>
              </a:lnSpc>
              <a:spcBef>
                <a:spcPct val="0"/>
              </a:spcBef>
              <a:spcAft>
                <a:spcPct val="0"/>
              </a:spcAft>
              <a:buClrTx/>
              <a:buSzTx/>
              <a:buFontTx/>
              <a:buChar char="•"/>
              <a:tabLst/>
            </a:pPr>
            <a:r>
              <a:rPr kumimoji="0" lang="hi-IN" sz="2400" b="0" i="0" u="none" strike="noStrike" cap="none" normalizeH="0" baseline="0" dirty="0" smtClean="0">
                <a:ln>
                  <a:noFill/>
                </a:ln>
                <a:solidFill>
                  <a:srgbClr val="454743"/>
                </a:solidFill>
                <a:effectLst/>
                <a:latin typeface="Arial Unicode MS" pitchFamily="34" charset="-128"/>
                <a:ea typeface="Arial Unicode MS" pitchFamily="34" charset="-128"/>
                <a:cs typeface="Arial Unicode MS" pitchFamily="34" charset="-128"/>
              </a:rPr>
              <a:t>बिना दीवारों का घर</a:t>
            </a:r>
            <a:r>
              <a:rPr kumimoji="0" lang="en-US" sz="2400" b="0" i="0" u="none" strike="noStrike" cap="none" normalizeH="0" baseline="0" dirty="0" smtClean="0">
                <a:ln>
                  <a:noFill/>
                </a:ln>
                <a:solidFill>
                  <a:srgbClr val="454743"/>
                </a:solidFill>
                <a:effectLst/>
                <a:latin typeface="Arial Unicode MS" pitchFamily="34" charset="-128"/>
                <a:ea typeface="Arial Unicode MS" pitchFamily="34" charset="-128"/>
                <a:cs typeface="Arial Unicode MS" pitchFamily="34" charset="-128"/>
              </a:rPr>
              <a:t>(1966)</a:t>
            </a:r>
          </a:p>
          <a:p>
            <a:pPr marL="0" marR="0" lvl="0" indent="0" algn="ctr" defTabSz="914400" rtl="0" eaLnBrk="0" fontAlgn="base" latinLnBrk="0" hangingPunct="0">
              <a:lnSpc>
                <a:spcPct val="100000"/>
              </a:lnSpc>
              <a:spcBef>
                <a:spcPct val="0"/>
              </a:spcBef>
              <a:spcAft>
                <a:spcPct val="0"/>
              </a:spcAft>
              <a:buClrTx/>
              <a:buSzTx/>
              <a:buFontTx/>
              <a:buChar char="•"/>
              <a:tabLst/>
            </a:pPr>
            <a:r>
              <a:rPr kumimoji="0" lang="hi-IN" sz="2400" b="0" i="0" u="none" strike="noStrike" cap="none" normalizeH="0" baseline="0" dirty="0" smtClean="0">
                <a:ln>
                  <a:noFill/>
                </a:ln>
                <a:solidFill>
                  <a:srgbClr val="454743"/>
                </a:solidFill>
                <a:effectLst/>
                <a:latin typeface="Arial Unicode MS" pitchFamily="34" charset="-128"/>
                <a:ea typeface="Arial Unicode MS" pitchFamily="34" charset="-128"/>
                <a:cs typeface="Arial Unicode MS" pitchFamily="34" charset="-128"/>
              </a:rPr>
              <a:t>महाभोज का नाट्य रूपान्तरण</a:t>
            </a:r>
            <a:r>
              <a:rPr kumimoji="0" lang="en-US" sz="2400" b="0" i="0" u="none" strike="noStrike" cap="none" normalizeH="0" baseline="0" dirty="0" smtClean="0">
                <a:ln>
                  <a:noFill/>
                </a:ln>
                <a:solidFill>
                  <a:srgbClr val="454743"/>
                </a:solidFill>
                <a:effectLst/>
                <a:latin typeface="Arial Unicode MS" pitchFamily="34" charset="-128"/>
                <a:ea typeface="Arial Unicode MS" pitchFamily="34" charset="-128"/>
                <a:cs typeface="Arial Unicode MS" pitchFamily="34" charset="-128"/>
              </a:rPr>
              <a:t>(1983)</a:t>
            </a:r>
          </a:p>
          <a:p>
            <a:pPr marL="0" marR="0" lvl="0" indent="0" algn="ctr" defTabSz="914400" rtl="0" eaLnBrk="0" fontAlgn="base" latinLnBrk="0" hangingPunct="0">
              <a:lnSpc>
                <a:spcPct val="100000"/>
              </a:lnSpc>
              <a:spcBef>
                <a:spcPct val="0"/>
              </a:spcBef>
              <a:spcAft>
                <a:spcPct val="0"/>
              </a:spcAft>
              <a:buClrTx/>
              <a:buSzTx/>
              <a:buFontTx/>
              <a:buNone/>
              <a:tabLst/>
            </a:pPr>
            <a:r>
              <a:rPr kumimoji="0" lang="hi-IN" sz="2400" b="1" i="0" u="sng" strike="noStrike" cap="none" normalizeH="0" baseline="0" dirty="0" smtClean="0">
                <a:ln>
                  <a:noFill/>
                </a:ln>
                <a:solidFill>
                  <a:srgbClr val="454743"/>
                </a:solidFill>
                <a:effectLst/>
                <a:latin typeface="Arial Unicode MS" pitchFamily="34" charset="-128"/>
                <a:ea typeface="Arial Unicode MS" pitchFamily="34" charset="-128"/>
                <a:cs typeface="Arial Unicode MS" pitchFamily="34" charset="-128"/>
              </a:rPr>
              <a:t>आत्मकथा</a:t>
            </a:r>
            <a:endParaRPr kumimoji="0" lang="en-US" sz="2400" b="1" i="0" u="sng" strike="noStrike" cap="none" normalizeH="0" baseline="0" dirty="0" smtClean="0">
              <a:ln>
                <a:noFill/>
              </a:ln>
              <a:solidFill>
                <a:srgbClr val="454743"/>
              </a:solidFill>
              <a:effectLst/>
              <a:latin typeface="Arial Unicode MS" pitchFamily="34" charset="-128"/>
              <a:ea typeface="Arial Unicode MS" pitchFamily="34" charset="-128"/>
              <a:cs typeface="Arial Unicode MS" pitchFamily="34" charset="-128"/>
            </a:endParaRPr>
          </a:p>
          <a:p>
            <a:pPr marL="0" marR="0" lvl="0" indent="0" algn="ctr" defTabSz="914400" rtl="0" eaLnBrk="0" fontAlgn="base" latinLnBrk="0" hangingPunct="0">
              <a:lnSpc>
                <a:spcPct val="100000"/>
              </a:lnSpc>
              <a:spcBef>
                <a:spcPct val="0"/>
              </a:spcBef>
              <a:spcAft>
                <a:spcPct val="0"/>
              </a:spcAft>
              <a:buClrTx/>
              <a:buSzTx/>
              <a:buFontTx/>
              <a:buChar char="•"/>
              <a:tabLst/>
            </a:pPr>
            <a:r>
              <a:rPr kumimoji="0" lang="hi-IN" sz="2400" b="0" i="0" u="none" strike="noStrike" cap="none" normalizeH="0" baseline="0" dirty="0" smtClean="0">
                <a:ln>
                  <a:noFill/>
                </a:ln>
                <a:solidFill>
                  <a:srgbClr val="454743"/>
                </a:solidFill>
                <a:effectLst/>
                <a:latin typeface="Arial Unicode MS" pitchFamily="34" charset="-128"/>
                <a:ea typeface="Arial Unicode MS" pitchFamily="34" charset="-128"/>
                <a:cs typeface="Arial Unicode MS" pitchFamily="34" charset="-128"/>
              </a:rPr>
              <a:t>एक कहानी यह भी </a:t>
            </a:r>
            <a:r>
              <a:rPr kumimoji="0" lang="en-US" sz="2400" b="0" i="0" u="none" strike="noStrike" cap="none" normalizeH="0" baseline="0" dirty="0" smtClean="0">
                <a:ln>
                  <a:noFill/>
                </a:ln>
                <a:solidFill>
                  <a:srgbClr val="454743"/>
                </a:solidFill>
                <a:effectLst/>
                <a:latin typeface="Arial Unicode MS" pitchFamily="34" charset="-128"/>
                <a:ea typeface="Arial Unicode MS" pitchFamily="34" charset="-128"/>
                <a:cs typeface="Arial Unicode MS" pitchFamily="34" charset="-128"/>
              </a:rPr>
              <a:t>(2007)</a:t>
            </a:r>
          </a:p>
          <a:p>
            <a:pPr marL="0" marR="0" lvl="0" indent="0" algn="ctr" defTabSz="914400" rtl="0" eaLnBrk="0" fontAlgn="base" latinLnBrk="0" hangingPunct="0">
              <a:lnSpc>
                <a:spcPct val="100000"/>
              </a:lnSpc>
              <a:spcBef>
                <a:spcPct val="0"/>
              </a:spcBef>
              <a:spcAft>
                <a:spcPct val="0"/>
              </a:spcAft>
              <a:buClrTx/>
              <a:buSzTx/>
              <a:buFontTx/>
              <a:buChar char="•"/>
              <a:tabLst/>
            </a:pPr>
            <a:r>
              <a:rPr kumimoji="0" lang="hi-IN" sz="2400" b="0" i="0" u="none" strike="noStrike" cap="none" normalizeH="0" baseline="0" dirty="0" smtClean="0">
                <a:ln>
                  <a:noFill/>
                </a:ln>
                <a:solidFill>
                  <a:srgbClr val="454743"/>
                </a:solidFill>
                <a:effectLst/>
                <a:latin typeface="Arial Unicode MS" pitchFamily="34" charset="-128"/>
                <a:ea typeface="Arial Unicode MS" pitchFamily="34" charset="-128"/>
                <a:cs typeface="Arial Unicode MS" pitchFamily="34" charset="-128"/>
              </a:rPr>
              <a:t>प्रौढ़ शिक्षा के लिए</a:t>
            </a:r>
            <a:r>
              <a:rPr kumimoji="0" lang="en-US" sz="2400" b="0" i="0" u="none" strike="noStrike" cap="none" normalizeH="0" baseline="0" dirty="0" smtClean="0">
                <a:ln>
                  <a:noFill/>
                </a:ln>
                <a:solidFill>
                  <a:srgbClr val="454743"/>
                </a:solidFill>
                <a:effectLst/>
                <a:latin typeface="Arial Unicode MS" pitchFamily="34" charset="-128"/>
                <a:ea typeface="Arial Unicode MS" pitchFamily="34" charset="-128"/>
                <a:cs typeface="Arial Unicode MS" pitchFamily="34" charset="-128"/>
              </a:rPr>
              <a:t>: </a:t>
            </a:r>
            <a:r>
              <a:rPr kumimoji="0" lang="hi-IN" sz="2400" b="0" i="0" u="none" strike="noStrike" cap="none" normalizeH="0" baseline="0" dirty="0" smtClean="0">
                <a:ln>
                  <a:noFill/>
                </a:ln>
                <a:solidFill>
                  <a:srgbClr val="454743"/>
                </a:solidFill>
                <a:effectLst/>
                <a:latin typeface="Arial Unicode MS" pitchFamily="34" charset="-128"/>
                <a:ea typeface="Arial Unicode MS" pitchFamily="34" charset="-128"/>
                <a:cs typeface="Arial Unicode MS" pitchFamily="34" charset="-128"/>
              </a:rPr>
              <a:t>सवा सेर गेहूं </a:t>
            </a:r>
            <a:r>
              <a:rPr kumimoji="0" lang="en-US" sz="2400" b="0" i="0" u="none" strike="noStrike" cap="none" normalizeH="0" baseline="0" dirty="0" smtClean="0">
                <a:ln>
                  <a:noFill/>
                </a:ln>
                <a:solidFill>
                  <a:srgbClr val="454743"/>
                </a:solidFill>
                <a:effectLst/>
                <a:latin typeface="Arial Unicode MS" pitchFamily="34" charset="-128"/>
                <a:ea typeface="Arial Unicode MS" pitchFamily="34" charset="-128"/>
                <a:cs typeface="Arial Unicode MS" pitchFamily="34" charset="-128"/>
              </a:rPr>
              <a:t>(1993) (</a:t>
            </a:r>
            <a:r>
              <a:rPr kumimoji="0" lang="hi-IN" sz="2400" b="0" i="0" u="none" strike="noStrike" cap="none" normalizeH="0" baseline="0" dirty="0" smtClean="0">
                <a:ln>
                  <a:noFill/>
                </a:ln>
                <a:solidFill>
                  <a:srgbClr val="337AB7"/>
                </a:solidFill>
                <a:effectLst/>
                <a:latin typeface="Arial Unicode MS" pitchFamily="34" charset="-128"/>
                <a:ea typeface="Arial Unicode MS" pitchFamily="34" charset="-128"/>
                <a:cs typeface="Arial Unicode MS" pitchFamily="34" charset="-128"/>
                <a:hlinkClick r:id="rId2" tooltip="प्रेमचन्द"/>
              </a:rPr>
              <a:t>प्रेमचन्द</a:t>
            </a:r>
            <a:r>
              <a:rPr kumimoji="0" lang="en-US" sz="2400" b="0" i="0" u="none" strike="noStrike" cap="none" normalizeH="0" baseline="0" dirty="0" smtClean="0">
                <a:ln>
                  <a:noFill/>
                </a:ln>
                <a:solidFill>
                  <a:srgbClr val="454743"/>
                </a:solidFill>
                <a:effectLst/>
                <a:latin typeface="Arial Unicode MS" pitchFamily="34" charset="-128"/>
                <a:ea typeface="Arial Unicode MS" pitchFamily="34" charset="-128"/>
                <a:cs typeface="Arial Unicode MS" pitchFamily="34" charset="-128"/>
              </a:rPr>
              <a:t> </a:t>
            </a:r>
            <a:r>
              <a:rPr kumimoji="0" lang="hi-IN" sz="2400" b="0" i="0" u="none" strike="noStrike" cap="none" normalizeH="0" baseline="0" dirty="0" smtClean="0">
                <a:ln>
                  <a:noFill/>
                </a:ln>
                <a:solidFill>
                  <a:srgbClr val="454743"/>
                </a:solidFill>
                <a:effectLst/>
                <a:latin typeface="Arial Unicode MS" pitchFamily="34" charset="-128"/>
                <a:ea typeface="Arial Unicode MS" pitchFamily="34" charset="-128"/>
                <a:cs typeface="Arial Unicode MS" pitchFamily="34" charset="-128"/>
              </a:rPr>
              <a:t>की कहानी का रूपान्तरण</a:t>
            </a:r>
            <a:r>
              <a:rPr kumimoji="0" lang="en-US" sz="2400" b="0" i="0" u="none" strike="noStrike" cap="none" normalizeH="0" baseline="0" dirty="0" smtClean="0">
                <a:ln>
                  <a:noFill/>
                </a:ln>
                <a:solidFill>
                  <a:srgbClr val="454743"/>
                </a:solidFill>
                <a:effectLst/>
                <a:latin typeface="Arial Unicode MS" pitchFamily="34" charset="-128"/>
                <a:ea typeface="Arial Unicode MS" pitchFamily="34" charset="-128"/>
                <a:cs typeface="Arial Unicode MS" pitchFamily="34" charset="-128"/>
              </a:rPr>
              <a:t>)</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2400" b="0" i="0" u="sng" strike="noStrike" cap="none" normalizeH="0" baseline="0" dirty="0" smtClean="0">
              <a:ln>
                <a:noFill/>
              </a:ln>
              <a:solidFill>
                <a:srgbClr val="454743"/>
              </a:solidFill>
              <a:effectLst/>
              <a:latin typeface="inherit"/>
              <a:ea typeface="Arial Unicode MS" pitchFamily="34" charset="-128"/>
              <a:cs typeface="Arial Unicode MS" pitchFamily="34" charset="-128"/>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hi-IN" sz="2400" b="0" i="0" u="sng" strike="noStrike" cap="none" normalizeH="0" baseline="0" dirty="0" smtClean="0">
                <a:ln>
                  <a:noFill/>
                </a:ln>
                <a:solidFill>
                  <a:srgbClr val="454743"/>
                </a:solidFill>
                <a:effectLst/>
                <a:latin typeface="inherit"/>
                <a:ea typeface="Arial Unicode MS" pitchFamily="34" charset="-128"/>
                <a:cs typeface="Arial Unicode MS" pitchFamily="34" charset="-128"/>
              </a:rPr>
              <a:t>सम्मान एवं पुरस्कार</a:t>
            </a:r>
            <a:endParaRPr kumimoji="0" lang="en-US" sz="2400" b="0" i="0" u="sng" strike="noStrike" cap="none" normalizeH="0" baseline="0" dirty="0" smtClean="0">
              <a:ln>
                <a:noFill/>
              </a:ln>
              <a:solidFill>
                <a:srgbClr val="454743"/>
              </a:solidFill>
              <a:effectLst/>
              <a:latin typeface="inherit"/>
              <a:ea typeface="Arial Unicode MS" pitchFamily="34" charset="-128"/>
              <a:cs typeface="Arial Unicode MS" pitchFamily="34" charset="-128"/>
            </a:endParaRPr>
          </a:p>
          <a:p>
            <a:pPr marL="0" marR="0" lvl="0" indent="0" algn="ctr" defTabSz="914400" rtl="0" eaLnBrk="0" fontAlgn="base" latinLnBrk="0" hangingPunct="0">
              <a:lnSpc>
                <a:spcPct val="100000"/>
              </a:lnSpc>
              <a:spcBef>
                <a:spcPct val="0"/>
              </a:spcBef>
              <a:spcAft>
                <a:spcPct val="0"/>
              </a:spcAft>
              <a:buClrTx/>
              <a:buSzTx/>
              <a:buFontTx/>
              <a:buChar char="•"/>
              <a:tabLst/>
            </a:pPr>
            <a:r>
              <a:rPr kumimoji="0" lang="hi-IN" sz="2400" b="0" i="0" u="none" strike="noStrike" cap="none" normalizeH="0" baseline="0" dirty="0" smtClean="0">
                <a:ln>
                  <a:noFill/>
                </a:ln>
                <a:solidFill>
                  <a:srgbClr val="337AB7"/>
                </a:solidFill>
                <a:effectLst/>
                <a:latin typeface="Arial Unicode MS" pitchFamily="34" charset="-128"/>
                <a:ea typeface="Arial Unicode MS" pitchFamily="34" charset="-128"/>
                <a:cs typeface="Arial Unicode MS" pitchFamily="34" charset="-128"/>
                <a:hlinkClick r:id="rId3" tooltip="व्यास सम्मान"/>
              </a:rPr>
              <a:t>व्यास सम्मान</a:t>
            </a:r>
            <a:r>
              <a:rPr kumimoji="0" lang="en-US" sz="2400" b="0" i="0" u="none" strike="noStrike" cap="none" normalizeH="0" baseline="0" dirty="0" smtClean="0">
                <a:ln>
                  <a:noFill/>
                </a:ln>
                <a:solidFill>
                  <a:srgbClr val="454743"/>
                </a:solidFill>
                <a:effectLst/>
                <a:latin typeface="Arial Unicode MS" pitchFamily="34" charset="-128"/>
                <a:ea typeface="Arial Unicode MS" pitchFamily="34" charset="-128"/>
                <a:cs typeface="Arial Unicode MS" pitchFamily="34" charset="-128"/>
              </a:rPr>
              <a:t> (2008)</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49" name="Rectangle 1"/>
          <p:cNvSpPr>
            <a:spLocks noChangeArrowheads="1"/>
          </p:cNvSpPr>
          <p:nvPr/>
        </p:nvSpPr>
        <p:spPr bwMode="auto">
          <a:xfrm>
            <a:off x="228600" y="1915805"/>
            <a:ext cx="8686800" cy="249299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600" b="0" i="0" u="none" strike="noStrike" cap="none" normalizeH="0" baseline="0" dirty="0" smtClean="0">
                <a:ln>
                  <a:noFill/>
                </a:ln>
                <a:solidFill>
                  <a:srgbClr val="000000"/>
                </a:solidFill>
                <a:effectLst/>
                <a:latin typeface="Nirmala UI" pitchFamily="34" charset="0"/>
                <a:ea typeface="Calibri" pitchFamily="34" charset="0"/>
                <a:cs typeface="Nirmala UI" pitchFamily="34" charset="0"/>
              </a:rPr>
              <a:t>मन्नू भंडारी हिन्दी की लोकप्रिय कथाकारों में से हैं। नौकरशाही में व्याप्त भ्रष्टाचार के बीच आम आदमी की पीड़ा और दर्द की गहराई को उद्घाटित करने वाले उनके उपन्यास `महाभोज' (१९७९) पर आधारित नाटक अत्यधिक लोकप्रिय हुआ था। इसी प्रकार 'यही सच है' पर आधारित 'रजनीगंधा' नामक फिल्म अत्यंत लोकप्रिय हुई थी और उसको १९७४ की सर्वश्रेष्ठ फिल्म का पुरस्कार भी प्राप्त हुआ था।</a:t>
            </a:r>
            <a:endParaRPr kumimoji="0" lang="en-US" sz="26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9878" name="Picture 6" descr="C:\Users\Sony\Desktop\N.S.S COLLEGE\mannu bhandari\515XMLnmVJL.jpg"/>
          <p:cNvPicPr>
            <a:picLocks noChangeAspect="1" noChangeArrowheads="1"/>
          </p:cNvPicPr>
          <p:nvPr/>
        </p:nvPicPr>
        <p:blipFill>
          <a:blip r:embed="rId2" cstate="print"/>
          <a:srcRect/>
          <a:stretch>
            <a:fillRect/>
          </a:stretch>
        </p:blipFill>
        <p:spPr bwMode="auto">
          <a:xfrm>
            <a:off x="304800" y="228600"/>
            <a:ext cx="2605678" cy="2057400"/>
          </a:xfrm>
          <a:prstGeom prst="rect">
            <a:avLst/>
          </a:prstGeom>
          <a:noFill/>
        </p:spPr>
      </p:pic>
      <p:pic>
        <p:nvPicPr>
          <p:cNvPr id="79879" name="Picture 7" descr="C:\Users\Sony\Desktop\N.S.S COLLEGE\mannu bhandari\18749511.jpg"/>
          <p:cNvPicPr>
            <a:picLocks noChangeAspect="1" noChangeArrowheads="1"/>
          </p:cNvPicPr>
          <p:nvPr/>
        </p:nvPicPr>
        <p:blipFill>
          <a:blip r:embed="rId3" cstate="print"/>
          <a:srcRect/>
          <a:stretch>
            <a:fillRect/>
          </a:stretch>
        </p:blipFill>
        <p:spPr bwMode="auto">
          <a:xfrm>
            <a:off x="304800" y="2438400"/>
            <a:ext cx="2651125" cy="3733800"/>
          </a:xfrm>
          <a:prstGeom prst="rect">
            <a:avLst/>
          </a:prstGeom>
          <a:noFill/>
        </p:spPr>
      </p:pic>
      <p:pic>
        <p:nvPicPr>
          <p:cNvPr id="79880" name="Picture 8" descr="C:\Users\Sony\Desktop\N.S.S COLLEGE\mannu bhandari\25478428.jpg"/>
          <p:cNvPicPr>
            <a:picLocks noChangeAspect="1" noChangeArrowheads="1"/>
          </p:cNvPicPr>
          <p:nvPr/>
        </p:nvPicPr>
        <p:blipFill>
          <a:blip r:embed="rId4" cstate="print"/>
          <a:srcRect/>
          <a:stretch>
            <a:fillRect/>
          </a:stretch>
        </p:blipFill>
        <p:spPr bwMode="auto">
          <a:xfrm>
            <a:off x="3048001" y="228600"/>
            <a:ext cx="2514600" cy="2641600"/>
          </a:xfrm>
          <a:prstGeom prst="rect">
            <a:avLst/>
          </a:prstGeom>
          <a:noFill/>
        </p:spPr>
      </p:pic>
      <p:pic>
        <p:nvPicPr>
          <p:cNvPr id="79881" name="Picture 9" descr="C:\Users\Sony\Desktop\N.S.S COLLEGE\mannu bhandari\aap-ka-banti-mannu-bhandari-original-imaetdjjff8qk45z.jpeg"/>
          <p:cNvPicPr>
            <a:picLocks noChangeAspect="1" noChangeArrowheads="1"/>
          </p:cNvPicPr>
          <p:nvPr/>
        </p:nvPicPr>
        <p:blipFill>
          <a:blip r:embed="rId5" cstate="print"/>
          <a:srcRect/>
          <a:stretch>
            <a:fillRect/>
          </a:stretch>
        </p:blipFill>
        <p:spPr bwMode="auto">
          <a:xfrm>
            <a:off x="5867400" y="228600"/>
            <a:ext cx="2895600" cy="3352800"/>
          </a:xfrm>
          <a:prstGeom prst="rect">
            <a:avLst/>
          </a:prstGeom>
          <a:noFill/>
        </p:spPr>
      </p:pic>
      <p:pic>
        <p:nvPicPr>
          <p:cNvPr id="79882" name="Picture 10" descr="C:\Users\Sony\Desktop\N.S.S COLLEGE\mannu bhandari\9788171197118-us.jpg"/>
          <p:cNvPicPr>
            <a:picLocks noChangeAspect="1" noChangeArrowheads="1"/>
          </p:cNvPicPr>
          <p:nvPr/>
        </p:nvPicPr>
        <p:blipFill>
          <a:blip r:embed="rId6" cstate="print"/>
          <a:srcRect/>
          <a:stretch>
            <a:fillRect/>
          </a:stretch>
        </p:blipFill>
        <p:spPr bwMode="auto">
          <a:xfrm>
            <a:off x="3048000" y="2971800"/>
            <a:ext cx="2895600" cy="3352800"/>
          </a:xfrm>
          <a:prstGeom prst="rect">
            <a:avLst/>
          </a:prstGeom>
          <a:noFill/>
        </p:spPr>
      </p:pic>
      <p:pic>
        <p:nvPicPr>
          <p:cNvPr id="79884" name="Picture 12" descr="C:\Users\Sony\Desktop\N.S.S COLLEGE\mannu bhandari\413-XOkM34L._SX312_BO1,204,203,200_.jpg"/>
          <p:cNvPicPr>
            <a:picLocks noChangeAspect="1" noChangeArrowheads="1"/>
          </p:cNvPicPr>
          <p:nvPr/>
        </p:nvPicPr>
        <p:blipFill>
          <a:blip r:embed="rId7" cstate="print"/>
          <a:srcRect/>
          <a:stretch>
            <a:fillRect/>
          </a:stretch>
        </p:blipFill>
        <p:spPr bwMode="auto">
          <a:xfrm>
            <a:off x="5943600" y="3657600"/>
            <a:ext cx="2990850" cy="2590800"/>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Sony\Desktop\220px-MahadeviVarmaPic.png"/>
          <p:cNvPicPr>
            <a:picLocks noChangeAspect="1" noChangeArrowheads="1"/>
          </p:cNvPicPr>
          <p:nvPr/>
        </p:nvPicPr>
        <p:blipFill>
          <a:blip r:embed="rId2" cstate="print"/>
          <a:srcRect/>
          <a:stretch>
            <a:fillRect/>
          </a:stretch>
        </p:blipFill>
        <p:spPr bwMode="auto">
          <a:xfrm>
            <a:off x="1066800" y="1524000"/>
            <a:ext cx="2971800" cy="3903866"/>
          </a:xfrm>
          <a:prstGeom prst="rect">
            <a:avLst/>
          </a:prstGeom>
          <a:noFill/>
        </p:spPr>
      </p:pic>
      <p:sp>
        <p:nvSpPr>
          <p:cNvPr id="4" name="Rectangle 3"/>
          <p:cNvSpPr/>
          <p:nvPr/>
        </p:nvSpPr>
        <p:spPr>
          <a:xfrm>
            <a:off x="1371600" y="457200"/>
            <a:ext cx="2538848" cy="584775"/>
          </a:xfrm>
          <a:prstGeom prst="rect">
            <a:avLst/>
          </a:prstGeom>
        </p:spPr>
        <p:txBody>
          <a:bodyPr wrap="square">
            <a:spAutoFit/>
          </a:bodyPr>
          <a:lstStyle/>
          <a:p>
            <a:pPr lvl="0"/>
            <a:r>
              <a:rPr lang="hi-IN" sz="3200" b="1" dirty="0" smtClean="0">
                <a:solidFill>
                  <a:prstClr val="black"/>
                </a:solidFill>
              </a:rPr>
              <a:t>महादेवी वर्मा</a:t>
            </a:r>
            <a:endParaRPr lang="en-US" sz="3200" b="1" dirty="0" smtClean="0">
              <a:solidFill>
                <a:prstClr val="black"/>
              </a:solidFill>
            </a:endParaRPr>
          </a:p>
        </p:txBody>
      </p:sp>
      <p:graphicFrame>
        <p:nvGraphicFramePr>
          <p:cNvPr id="5" name="Table 4"/>
          <p:cNvGraphicFramePr>
            <a:graphicFrameLocks noGrp="1"/>
          </p:cNvGraphicFramePr>
          <p:nvPr/>
        </p:nvGraphicFramePr>
        <p:xfrm>
          <a:off x="4191000" y="1524001"/>
          <a:ext cx="4267200" cy="2819400"/>
        </p:xfrm>
        <a:graphic>
          <a:graphicData uri="http://schemas.openxmlformats.org/drawingml/2006/table">
            <a:tbl>
              <a:tblPr/>
              <a:tblGrid>
                <a:gridCol w="2133600"/>
                <a:gridCol w="2133600"/>
              </a:tblGrid>
              <a:tr h="563880">
                <a:tc>
                  <a:txBody>
                    <a:bodyPr/>
                    <a:lstStyle/>
                    <a:p>
                      <a:pPr algn="ctr">
                        <a:lnSpc>
                          <a:spcPts val="1680"/>
                        </a:lnSpc>
                        <a:spcAft>
                          <a:spcPts val="0"/>
                        </a:spcAft>
                      </a:pPr>
                      <a:r>
                        <a:rPr lang="en-IN" sz="1600" b="1" dirty="0">
                          <a:solidFill>
                            <a:schemeClr val="tx1"/>
                          </a:solidFill>
                          <a:latin typeface="Arial Unicode MS"/>
                          <a:ea typeface="Calibri"/>
                          <a:cs typeface="Times New Roman"/>
                        </a:rPr>
                        <a:t>पूरा नाम</a:t>
                      </a:r>
                      <a:endParaRPr lang="en-IN" sz="1600" dirty="0">
                        <a:solidFill>
                          <a:schemeClr val="tx1"/>
                        </a:solidFill>
                        <a:latin typeface="Calibri"/>
                        <a:ea typeface="Calibri"/>
                        <a:cs typeface="Times New Roman"/>
                      </a:endParaRPr>
                    </a:p>
                  </a:txBody>
                  <a:tcPr marL="78105" marR="78105" marT="78105" marB="78105" anchor="ctr">
                    <a:lnL w="12700" cap="flat" cmpd="sng" algn="ctr">
                      <a:solidFill>
                        <a:srgbClr val="C1E0FF"/>
                      </a:solidFill>
                      <a:prstDash val="solid"/>
                      <a:round/>
                      <a:headEnd type="none" w="med" len="med"/>
                      <a:tailEnd type="none" w="med" len="med"/>
                    </a:lnL>
                    <a:lnR>
                      <a:noFill/>
                    </a:lnR>
                    <a:lnT w="12700" cap="flat" cmpd="sng" algn="ctr">
                      <a:solidFill>
                        <a:srgbClr val="C1E0FF"/>
                      </a:solidFill>
                      <a:prstDash val="solid"/>
                      <a:round/>
                      <a:headEnd type="none" w="med" len="med"/>
                      <a:tailEnd type="none" w="med" len="med"/>
                    </a:lnT>
                    <a:lnB>
                      <a:noFill/>
                    </a:lnB>
                    <a:solidFill>
                      <a:srgbClr val="FFFFFF"/>
                    </a:solidFill>
                  </a:tcPr>
                </a:tc>
                <a:tc>
                  <a:txBody>
                    <a:bodyPr/>
                    <a:lstStyle/>
                    <a:p>
                      <a:pPr algn="ctr">
                        <a:lnSpc>
                          <a:spcPts val="1680"/>
                        </a:lnSpc>
                        <a:spcAft>
                          <a:spcPts val="0"/>
                        </a:spcAft>
                      </a:pPr>
                      <a:r>
                        <a:rPr lang="en-IN" sz="1600" dirty="0">
                          <a:solidFill>
                            <a:schemeClr val="tx1"/>
                          </a:solidFill>
                          <a:latin typeface="Arial Unicode MS"/>
                          <a:ea typeface="Calibri"/>
                          <a:cs typeface="Times New Roman"/>
                        </a:rPr>
                        <a:t>महादेवी वर्मा</a:t>
                      </a:r>
                      <a:endParaRPr lang="en-IN" sz="1600" dirty="0">
                        <a:solidFill>
                          <a:schemeClr val="tx1"/>
                        </a:solidFill>
                        <a:latin typeface="Calibri"/>
                        <a:ea typeface="Calibri"/>
                        <a:cs typeface="Times New Roman"/>
                      </a:endParaRPr>
                    </a:p>
                  </a:txBody>
                  <a:tcPr marL="78105" marR="78105" marT="78105" marB="78105" anchor="ctr">
                    <a:lnL>
                      <a:noFill/>
                    </a:lnL>
                    <a:lnR w="12700" cap="flat" cmpd="sng" algn="ctr">
                      <a:solidFill>
                        <a:srgbClr val="C1E0FF"/>
                      </a:solidFill>
                      <a:prstDash val="solid"/>
                      <a:round/>
                      <a:headEnd type="none" w="med" len="med"/>
                      <a:tailEnd type="none" w="med" len="med"/>
                    </a:lnR>
                    <a:lnT w="12700" cap="flat" cmpd="sng" algn="ctr">
                      <a:solidFill>
                        <a:srgbClr val="C1E0FF"/>
                      </a:solidFill>
                      <a:prstDash val="solid"/>
                      <a:round/>
                      <a:headEnd type="none" w="med" len="med"/>
                      <a:tailEnd type="none" w="med" len="med"/>
                    </a:lnT>
                    <a:lnB>
                      <a:noFill/>
                    </a:lnB>
                    <a:solidFill>
                      <a:srgbClr val="FFFFFF"/>
                    </a:solidFill>
                  </a:tcPr>
                </a:tc>
              </a:tr>
              <a:tr h="563880">
                <a:tc>
                  <a:txBody>
                    <a:bodyPr/>
                    <a:lstStyle/>
                    <a:p>
                      <a:pPr algn="ctr">
                        <a:lnSpc>
                          <a:spcPts val="1680"/>
                        </a:lnSpc>
                        <a:spcAft>
                          <a:spcPts val="0"/>
                        </a:spcAft>
                      </a:pPr>
                      <a:r>
                        <a:rPr lang="en-IN" sz="1600" b="1" dirty="0">
                          <a:solidFill>
                            <a:schemeClr val="tx1"/>
                          </a:solidFill>
                          <a:latin typeface="Arial Unicode MS"/>
                          <a:ea typeface="Calibri"/>
                          <a:cs typeface="Times New Roman"/>
                        </a:rPr>
                        <a:t>जन्म</a:t>
                      </a:r>
                      <a:endParaRPr lang="en-IN" sz="1600" dirty="0">
                        <a:solidFill>
                          <a:schemeClr val="tx1"/>
                        </a:solidFill>
                        <a:latin typeface="Calibri"/>
                        <a:ea typeface="Calibri"/>
                        <a:cs typeface="Times New Roman"/>
                      </a:endParaRPr>
                    </a:p>
                  </a:txBody>
                  <a:tcPr marL="78105" marR="78105" marT="78105" marB="78105" anchor="ctr">
                    <a:lnL w="12700" cap="flat" cmpd="sng" algn="ctr">
                      <a:solidFill>
                        <a:srgbClr val="C1E0FF"/>
                      </a:solidFill>
                      <a:prstDash val="solid"/>
                      <a:round/>
                      <a:headEnd type="none" w="med" len="med"/>
                      <a:tailEnd type="none" w="med" len="med"/>
                    </a:lnL>
                    <a:lnR>
                      <a:noFill/>
                    </a:lnR>
                    <a:lnT>
                      <a:noFill/>
                    </a:lnT>
                    <a:lnB>
                      <a:noFill/>
                    </a:lnB>
                    <a:solidFill>
                      <a:srgbClr val="FFFFFF"/>
                    </a:solidFill>
                  </a:tcPr>
                </a:tc>
                <a:tc>
                  <a:txBody>
                    <a:bodyPr/>
                    <a:lstStyle/>
                    <a:p>
                      <a:pPr algn="ctr">
                        <a:lnSpc>
                          <a:spcPts val="1680"/>
                        </a:lnSpc>
                        <a:spcAft>
                          <a:spcPts val="0"/>
                        </a:spcAft>
                      </a:pPr>
                      <a:r>
                        <a:rPr lang="en-IN" sz="1600" u="none" strike="noStrike" dirty="0">
                          <a:solidFill>
                            <a:schemeClr val="tx2"/>
                          </a:solidFill>
                          <a:latin typeface="Arial Unicode MS"/>
                          <a:ea typeface="Calibri"/>
                          <a:cs typeface="Times New Roman"/>
                          <a:hlinkClick r:id="rId3" tooltip="26 मार्च"/>
                        </a:rPr>
                        <a:t>26 मार्च</a:t>
                      </a:r>
                      <a:r>
                        <a:rPr lang="en-IN" sz="1600" dirty="0">
                          <a:solidFill>
                            <a:schemeClr val="tx2"/>
                          </a:solidFill>
                          <a:latin typeface="Arial Unicode MS"/>
                          <a:ea typeface="Calibri"/>
                          <a:cs typeface="Times New Roman"/>
                        </a:rPr>
                        <a:t>, </a:t>
                      </a:r>
                      <a:r>
                        <a:rPr lang="en-IN" sz="1600" u="none" strike="noStrike" dirty="0">
                          <a:solidFill>
                            <a:schemeClr val="tx2"/>
                          </a:solidFill>
                          <a:latin typeface="Arial Unicode MS"/>
                          <a:ea typeface="Calibri"/>
                          <a:cs typeface="Times New Roman"/>
                          <a:hlinkClick r:id="rId4" tooltip="1907"/>
                        </a:rPr>
                        <a:t>1907</a:t>
                      </a:r>
                      <a:endParaRPr lang="en-IN" sz="1600" dirty="0">
                        <a:solidFill>
                          <a:schemeClr val="tx2"/>
                        </a:solidFill>
                        <a:latin typeface="Calibri"/>
                        <a:ea typeface="Calibri"/>
                        <a:cs typeface="Times New Roman"/>
                      </a:endParaRPr>
                    </a:p>
                  </a:txBody>
                  <a:tcPr marL="78105" marR="78105" marT="78105" marB="78105" anchor="ctr">
                    <a:lnL>
                      <a:noFill/>
                    </a:lnL>
                    <a:lnR w="12700" cap="flat" cmpd="sng" algn="ctr">
                      <a:solidFill>
                        <a:srgbClr val="C1E0FF"/>
                      </a:solidFill>
                      <a:prstDash val="solid"/>
                      <a:round/>
                      <a:headEnd type="none" w="med" len="med"/>
                      <a:tailEnd type="none" w="med" len="med"/>
                    </a:lnR>
                    <a:lnT>
                      <a:noFill/>
                    </a:lnT>
                    <a:lnB>
                      <a:noFill/>
                    </a:lnB>
                    <a:solidFill>
                      <a:srgbClr val="FFFFFF"/>
                    </a:solidFill>
                  </a:tcPr>
                </a:tc>
              </a:tr>
              <a:tr h="563880">
                <a:tc>
                  <a:txBody>
                    <a:bodyPr/>
                    <a:lstStyle/>
                    <a:p>
                      <a:pPr algn="ctr">
                        <a:lnSpc>
                          <a:spcPts val="1680"/>
                        </a:lnSpc>
                        <a:spcAft>
                          <a:spcPts val="0"/>
                        </a:spcAft>
                      </a:pPr>
                      <a:r>
                        <a:rPr lang="en-IN" sz="1600" b="1" dirty="0">
                          <a:solidFill>
                            <a:schemeClr val="tx1"/>
                          </a:solidFill>
                          <a:latin typeface="Arial Unicode MS"/>
                          <a:ea typeface="Calibri"/>
                          <a:cs typeface="Times New Roman"/>
                        </a:rPr>
                        <a:t>जन्म भूमि</a:t>
                      </a:r>
                      <a:endParaRPr lang="en-IN" sz="1600" dirty="0">
                        <a:solidFill>
                          <a:schemeClr val="tx1"/>
                        </a:solidFill>
                        <a:latin typeface="Calibri"/>
                        <a:ea typeface="Calibri"/>
                        <a:cs typeface="Times New Roman"/>
                      </a:endParaRPr>
                    </a:p>
                  </a:txBody>
                  <a:tcPr marL="78105" marR="78105" marT="78105" marB="78105" anchor="ctr">
                    <a:lnL w="12700" cap="flat" cmpd="sng" algn="ctr">
                      <a:solidFill>
                        <a:srgbClr val="C1E0FF"/>
                      </a:solidFill>
                      <a:prstDash val="solid"/>
                      <a:round/>
                      <a:headEnd type="none" w="med" len="med"/>
                      <a:tailEnd type="none" w="med" len="med"/>
                    </a:lnL>
                    <a:lnR>
                      <a:noFill/>
                    </a:lnR>
                    <a:lnT>
                      <a:noFill/>
                    </a:lnT>
                    <a:lnB>
                      <a:noFill/>
                    </a:lnB>
                    <a:solidFill>
                      <a:srgbClr val="FFFFFF"/>
                    </a:solidFill>
                  </a:tcPr>
                </a:tc>
                <a:tc>
                  <a:txBody>
                    <a:bodyPr/>
                    <a:lstStyle/>
                    <a:p>
                      <a:pPr algn="ctr">
                        <a:lnSpc>
                          <a:spcPts val="1680"/>
                        </a:lnSpc>
                        <a:spcAft>
                          <a:spcPts val="0"/>
                        </a:spcAft>
                      </a:pPr>
                      <a:r>
                        <a:rPr lang="en-IN" sz="1600" u="none" strike="noStrike" dirty="0">
                          <a:solidFill>
                            <a:schemeClr val="tx2"/>
                          </a:solidFill>
                          <a:latin typeface="Arial Unicode MS"/>
                          <a:ea typeface="Calibri"/>
                          <a:cs typeface="Times New Roman"/>
                          <a:hlinkClick r:id="rId5" tooltip="फ़र्रुख़ाबाद"/>
                        </a:rPr>
                        <a:t>फ़र्रुख़ाबाद</a:t>
                      </a:r>
                      <a:r>
                        <a:rPr lang="en-IN" sz="1600" dirty="0">
                          <a:solidFill>
                            <a:schemeClr val="tx2"/>
                          </a:solidFill>
                          <a:latin typeface="Arial Unicode MS"/>
                          <a:ea typeface="Calibri"/>
                          <a:cs typeface="Times New Roman"/>
                        </a:rPr>
                        <a:t>, </a:t>
                      </a:r>
                      <a:r>
                        <a:rPr lang="en-IN" sz="1600" u="none" strike="noStrike" dirty="0">
                          <a:solidFill>
                            <a:schemeClr val="tx2"/>
                          </a:solidFill>
                          <a:latin typeface="Arial Unicode MS"/>
                          <a:ea typeface="Calibri"/>
                          <a:cs typeface="Times New Roman"/>
                          <a:hlinkClick r:id="rId6" tooltip="उत्तर प्रदेश"/>
                        </a:rPr>
                        <a:t>उत्तर प्रदेश</a:t>
                      </a:r>
                      <a:endParaRPr lang="en-IN" sz="1600" dirty="0">
                        <a:solidFill>
                          <a:schemeClr val="tx2"/>
                        </a:solidFill>
                        <a:latin typeface="Calibri"/>
                        <a:ea typeface="Calibri"/>
                        <a:cs typeface="Times New Roman"/>
                      </a:endParaRPr>
                    </a:p>
                  </a:txBody>
                  <a:tcPr marL="78105" marR="78105" marT="78105" marB="78105" anchor="ctr">
                    <a:lnL>
                      <a:noFill/>
                    </a:lnL>
                    <a:lnR w="12700" cap="flat" cmpd="sng" algn="ctr">
                      <a:solidFill>
                        <a:srgbClr val="C1E0FF"/>
                      </a:solidFill>
                      <a:prstDash val="solid"/>
                      <a:round/>
                      <a:headEnd type="none" w="med" len="med"/>
                      <a:tailEnd type="none" w="med" len="med"/>
                    </a:lnR>
                    <a:lnT>
                      <a:noFill/>
                    </a:lnT>
                    <a:lnB>
                      <a:noFill/>
                    </a:lnB>
                    <a:solidFill>
                      <a:srgbClr val="FFFFFF"/>
                    </a:solidFill>
                  </a:tcPr>
                </a:tc>
              </a:tr>
              <a:tr h="563880">
                <a:tc>
                  <a:txBody>
                    <a:bodyPr/>
                    <a:lstStyle/>
                    <a:p>
                      <a:pPr algn="ctr">
                        <a:lnSpc>
                          <a:spcPts val="1680"/>
                        </a:lnSpc>
                        <a:spcAft>
                          <a:spcPts val="0"/>
                        </a:spcAft>
                      </a:pPr>
                      <a:r>
                        <a:rPr lang="en-IN" sz="1600" b="1" dirty="0">
                          <a:solidFill>
                            <a:schemeClr val="tx1"/>
                          </a:solidFill>
                          <a:latin typeface="Arial Unicode MS"/>
                          <a:ea typeface="Calibri"/>
                          <a:cs typeface="Times New Roman"/>
                        </a:rPr>
                        <a:t>मृत्यु</a:t>
                      </a:r>
                      <a:endParaRPr lang="en-IN" sz="1600" dirty="0">
                        <a:solidFill>
                          <a:schemeClr val="tx1"/>
                        </a:solidFill>
                        <a:latin typeface="Calibri"/>
                        <a:ea typeface="Calibri"/>
                        <a:cs typeface="Times New Roman"/>
                      </a:endParaRPr>
                    </a:p>
                  </a:txBody>
                  <a:tcPr marL="78105" marR="78105" marT="78105" marB="78105" anchor="ctr">
                    <a:lnL w="12700" cap="flat" cmpd="sng" algn="ctr">
                      <a:solidFill>
                        <a:srgbClr val="C1E0FF"/>
                      </a:solidFill>
                      <a:prstDash val="solid"/>
                      <a:round/>
                      <a:headEnd type="none" w="med" len="med"/>
                      <a:tailEnd type="none" w="med" len="med"/>
                    </a:lnL>
                    <a:lnR>
                      <a:noFill/>
                    </a:lnR>
                    <a:lnT>
                      <a:noFill/>
                    </a:lnT>
                    <a:lnB>
                      <a:noFill/>
                    </a:lnB>
                    <a:solidFill>
                      <a:srgbClr val="FFFFFF"/>
                    </a:solidFill>
                  </a:tcPr>
                </a:tc>
                <a:tc>
                  <a:txBody>
                    <a:bodyPr/>
                    <a:lstStyle/>
                    <a:p>
                      <a:pPr algn="ctr">
                        <a:lnSpc>
                          <a:spcPts val="1680"/>
                        </a:lnSpc>
                        <a:spcAft>
                          <a:spcPts val="0"/>
                        </a:spcAft>
                      </a:pPr>
                      <a:r>
                        <a:rPr lang="en-IN" sz="1600" u="none" strike="noStrike" dirty="0">
                          <a:solidFill>
                            <a:schemeClr val="tx2"/>
                          </a:solidFill>
                          <a:latin typeface="Arial Unicode MS"/>
                          <a:ea typeface="Calibri"/>
                          <a:cs typeface="Times New Roman"/>
                          <a:hlinkClick r:id="rId7" tooltip="11 सितम्बर"/>
                        </a:rPr>
                        <a:t>11 सितम्बर</a:t>
                      </a:r>
                      <a:r>
                        <a:rPr lang="en-IN" sz="1600" dirty="0">
                          <a:solidFill>
                            <a:schemeClr val="tx2"/>
                          </a:solidFill>
                          <a:latin typeface="Arial Unicode MS"/>
                          <a:ea typeface="Calibri"/>
                          <a:cs typeface="Times New Roman"/>
                        </a:rPr>
                        <a:t>, </a:t>
                      </a:r>
                      <a:r>
                        <a:rPr lang="en-IN" sz="1600" u="none" strike="noStrike" dirty="0">
                          <a:solidFill>
                            <a:schemeClr val="tx2"/>
                          </a:solidFill>
                          <a:latin typeface="Arial Unicode MS"/>
                          <a:ea typeface="Calibri"/>
                          <a:cs typeface="Times New Roman"/>
                          <a:hlinkClick r:id="rId8" tooltip="1987"/>
                        </a:rPr>
                        <a:t>1987</a:t>
                      </a:r>
                      <a:endParaRPr lang="en-IN" sz="1600" dirty="0">
                        <a:solidFill>
                          <a:schemeClr val="tx2"/>
                        </a:solidFill>
                        <a:latin typeface="Calibri"/>
                        <a:ea typeface="Calibri"/>
                        <a:cs typeface="Times New Roman"/>
                      </a:endParaRPr>
                    </a:p>
                  </a:txBody>
                  <a:tcPr marL="78105" marR="78105" marT="78105" marB="78105" anchor="ctr">
                    <a:lnL>
                      <a:noFill/>
                    </a:lnL>
                    <a:lnR w="12700" cap="flat" cmpd="sng" algn="ctr">
                      <a:solidFill>
                        <a:srgbClr val="C1E0FF"/>
                      </a:solidFill>
                      <a:prstDash val="solid"/>
                      <a:round/>
                      <a:headEnd type="none" w="med" len="med"/>
                      <a:tailEnd type="none" w="med" len="med"/>
                    </a:lnR>
                    <a:lnT>
                      <a:noFill/>
                    </a:lnT>
                    <a:lnB>
                      <a:noFill/>
                    </a:lnB>
                    <a:solidFill>
                      <a:srgbClr val="FFFFFF"/>
                    </a:solidFill>
                  </a:tcPr>
                </a:tc>
              </a:tr>
              <a:tr h="563880">
                <a:tc>
                  <a:txBody>
                    <a:bodyPr/>
                    <a:lstStyle/>
                    <a:p>
                      <a:pPr algn="ctr">
                        <a:lnSpc>
                          <a:spcPts val="1680"/>
                        </a:lnSpc>
                        <a:spcAft>
                          <a:spcPts val="0"/>
                        </a:spcAft>
                      </a:pPr>
                      <a:r>
                        <a:rPr lang="en-IN" sz="1600" b="1" dirty="0">
                          <a:solidFill>
                            <a:schemeClr val="tx1"/>
                          </a:solidFill>
                          <a:latin typeface="Arial Unicode MS"/>
                          <a:ea typeface="Calibri"/>
                          <a:cs typeface="Times New Roman"/>
                        </a:rPr>
                        <a:t>मृत्यु स्थान</a:t>
                      </a:r>
                      <a:endParaRPr lang="en-IN" sz="1600" dirty="0">
                        <a:solidFill>
                          <a:schemeClr val="tx1"/>
                        </a:solidFill>
                        <a:latin typeface="Calibri"/>
                        <a:ea typeface="Calibri"/>
                        <a:cs typeface="Times New Roman"/>
                      </a:endParaRPr>
                    </a:p>
                  </a:txBody>
                  <a:tcPr marL="78105" marR="78105" marT="78105" marB="78105" anchor="ctr">
                    <a:lnL w="12700" cap="flat" cmpd="sng" algn="ctr">
                      <a:solidFill>
                        <a:srgbClr val="C1E0FF"/>
                      </a:solidFill>
                      <a:prstDash val="solid"/>
                      <a:round/>
                      <a:headEnd type="none" w="med" len="med"/>
                      <a:tailEnd type="none" w="med" len="med"/>
                    </a:lnL>
                    <a:lnR>
                      <a:noFill/>
                    </a:lnR>
                    <a:lnT>
                      <a:noFill/>
                    </a:lnT>
                    <a:lnB w="12700" cap="flat" cmpd="sng" algn="ctr">
                      <a:solidFill>
                        <a:srgbClr val="C1E0FF"/>
                      </a:solidFill>
                      <a:prstDash val="solid"/>
                      <a:round/>
                      <a:headEnd type="none" w="med" len="med"/>
                      <a:tailEnd type="none" w="med" len="med"/>
                    </a:lnB>
                    <a:solidFill>
                      <a:srgbClr val="FFFFFF"/>
                    </a:solidFill>
                  </a:tcPr>
                </a:tc>
                <a:tc>
                  <a:txBody>
                    <a:bodyPr/>
                    <a:lstStyle/>
                    <a:p>
                      <a:pPr algn="ctr">
                        <a:lnSpc>
                          <a:spcPts val="1680"/>
                        </a:lnSpc>
                        <a:spcAft>
                          <a:spcPts val="0"/>
                        </a:spcAft>
                      </a:pPr>
                      <a:r>
                        <a:rPr lang="en-IN" sz="1600" u="none" strike="noStrike" dirty="0">
                          <a:solidFill>
                            <a:schemeClr val="tx2"/>
                          </a:solidFill>
                          <a:latin typeface="Arial Unicode MS"/>
                          <a:ea typeface="Calibri"/>
                          <a:cs typeface="Times New Roman"/>
                          <a:hlinkClick r:id="rId9" tooltip="प्रयाग"/>
                        </a:rPr>
                        <a:t>प्रयाग</a:t>
                      </a:r>
                      <a:r>
                        <a:rPr lang="en-IN" sz="1600" dirty="0">
                          <a:solidFill>
                            <a:schemeClr val="tx2"/>
                          </a:solidFill>
                          <a:latin typeface="Arial Unicode MS"/>
                          <a:ea typeface="Calibri"/>
                          <a:cs typeface="Times New Roman"/>
                        </a:rPr>
                        <a:t>, </a:t>
                      </a:r>
                      <a:r>
                        <a:rPr lang="en-IN" sz="1600" u="none" strike="noStrike" dirty="0">
                          <a:solidFill>
                            <a:schemeClr val="tx2"/>
                          </a:solidFill>
                          <a:latin typeface="Arial Unicode MS"/>
                          <a:ea typeface="Calibri"/>
                          <a:cs typeface="Times New Roman"/>
                          <a:hlinkClick r:id="rId6" tooltip="उत्तर प्रदेश"/>
                        </a:rPr>
                        <a:t>उत्तर प्रदेश</a:t>
                      </a:r>
                      <a:endParaRPr lang="en-IN" sz="1600" dirty="0">
                        <a:solidFill>
                          <a:schemeClr val="tx2"/>
                        </a:solidFill>
                        <a:latin typeface="Calibri"/>
                        <a:ea typeface="Calibri"/>
                        <a:cs typeface="Times New Roman"/>
                      </a:endParaRPr>
                    </a:p>
                  </a:txBody>
                  <a:tcPr marL="78105" marR="78105" marT="78105" marB="78105" anchor="ctr">
                    <a:lnL>
                      <a:noFill/>
                    </a:lnL>
                    <a:lnR w="12700" cap="flat" cmpd="sng" algn="ctr">
                      <a:solidFill>
                        <a:srgbClr val="C1E0FF"/>
                      </a:solidFill>
                      <a:prstDash val="solid"/>
                      <a:round/>
                      <a:headEnd type="none" w="med" len="med"/>
                      <a:tailEnd type="none" w="med" len="med"/>
                    </a:lnR>
                    <a:lnT>
                      <a:noFill/>
                    </a:lnT>
                    <a:lnB w="12700" cap="flat" cmpd="sng" algn="ctr">
                      <a:solidFill>
                        <a:srgbClr val="C1E0FF"/>
                      </a:solidFill>
                      <a:prstDash val="solid"/>
                      <a:round/>
                      <a:headEnd type="none" w="med" len="med"/>
                      <a:tailEnd type="none" w="med" len="med"/>
                    </a:lnB>
                    <a:solidFill>
                      <a:srgbClr val="FFFFFF"/>
                    </a:solidFill>
                  </a:tcPr>
                </a:tc>
              </a:tr>
            </a:tbl>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1066797" y="429608"/>
          <a:ext cx="7239002" cy="5971192"/>
        </p:xfrm>
        <a:graphic>
          <a:graphicData uri="http://schemas.openxmlformats.org/drawingml/2006/table">
            <a:tbl>
              <a:tblPr/>
              <a:tblGrid>
                <a:gridCol w="3619501"/>
                <a:gridCol w="3619501"/>
              </a:tblGrid>
              <a:tr h="1318097">
                <a:tc>
                  <a:txBody>
                    <a:bodyPr/>
                    <a:lstStyle/>
                    <a:p>
                      <a:pPr algn="ctr">
                        <a:lnSpc>
                          <a:spcPts val="1680"/>
                        </a:lnSpc>
                        <a:spcAft>
                          <a:spcPts val="0"/>
                        </a:spcAft>
                      </a:pPr>
                      <a:r>
                        <a:rPr lang="en-IN" sz="1600" b="1" dirty="0">
                          <a:solidFill>
                            <a:srgbClr val="454743"/>
                          </a:solidFill>
                          <a:latin typeface="Arial Unicode MS"/>
                          <a:ea typeface="Calibri"/>
                          <a:cs typeface="Times New Roman"/>
                        </a:rPr>
                        <a:t>मुख्य रचनाएँ</a:t>
                      </a:r>
                      <a:endParaRPr lang="en-IN" sz="1600" dirty="0">
                        <a:latin typeface="Calibri"/>
                        <a:ea typeface="Calibri"/>
                        <a:cs typeface="Times New Roman"/>
                      </a:endParaRPr>
                    </a:p>
                  </a:txBody>
                  <a:tcPr marL="50107" marR="50107" marT="50107" marB="50107" anchor="ctr">
                    <a:lnL w="12700" cap="flat" cmpd="sng" algn="ctr">
                      <a:solidFill>
                        <a:srgbClr val="C1E0FF"/>
                      </a:solidFill>
                      <a:prstDash val="solid"/>
                      <a:round/>
                      <a:headEnd type="none" w="med" len="med"/>
                      <a:tailEnd type="none" w="med" len="med"/>
                    </a:lnL>
                    <a:lnR>
                      <a:noFill/>
                    </a:lnR>
                    <a:lnT w="12700" cap="flat" cmpd="sng" algn="ctr">
                      <a:solidFill>
                        <a:srgbClr val="C1E0FF"/>
                      </a:solidFill>
                      <a:prstDash val="solid"/>
                      <a:round/>
                      <a:headEnd type="none" w="med" len="med"/>
                      <a:tailEnd type="none" w="med" len="med"/>
                    </a:lnT>
                    <a:lnB>
                      <a:noFill/>
                    </a:lnB>
                    <a:solidFill>
                      <a:srgbClr val="FFFFFF"/>
                    </a:solidFill>
                  </a:tcPr>
                </a:tc>
                <a:tc>
                  <a:txBody>
                    <a:bodyPr/>
                    <a:lstStyle/>
                    <a:p>
                      <a:pPr algn="r">
                        <a:lnSpc>
                          <a:spcPts val="1680"/>
                        </a:lnSpc>
                        <a:spcAft>
                          <a:spcPts val="0"/>
                        </a:spcAft>
                      </a:pPr>
                      <a:r>
                        <a:rPr lang="en-IN" sz="1600" u="none" strike="noStrike" dirty="0">
                          <a:solidFill>
                            <a:srgbClr val="337AB7"/>
                          </a:solidFill>
                          <a:latin typeface="Arial Unicode MS"/>
                          <a:ea typeface="Calibri"/>
                          <a:cs typeface="Times New Roman"/>
                          <a:hlinkClick r:id="rId2" tooltip="दीपशिखा -महादेवी वर्मा"/>
                        </a:rPr>
                        <a:t>दीपशिखा</a:t>
                      </a:r>
                      <a:r>
                        <a:rPr lang="en-IN" sz="1600" dirty="0">
                          <a:solidFill>
                            <a:srgbClr val="454743"/>
                          </a:solidFill>
                          <a:latin typeface="Arial Unicode MS"/>
                          <a:ea typeface="Calibri"/>
                          <a:cs typeface="Times New Roman"/>
                        </a:rPr>
                        <a:t>, </a:t>
                      </a:r>
                      <a:r>
                        <a:rPr lang="en-IN" sz="1600" u="none" strike="noStrike" dirty="0">
                          <a:solidFill>
                            <a:srgbClr val="337AB7"/>
                          </a:solidFill>
                          <a:latin typeface="Arial Unicode MS"/>
                          <a:ea typeface="Calibri"/>
                          <a:cs typeface="Times New Roman"/>
                          <a:hlinkClick r:id="rId3" tooltip="मेरा परिवार -महादेवी वर्मा"/>
                        </a:rPr>
                        <a:t>मेरा परिवार</a:t>
                      </a:r>
                      <a:r>
                        <a:rPr lang="en-IN" sz="1600" dirty="0">
                          <a:solidFill>
                            <a:srgbClr val="454743"/>
                          </a:solidFill>
                          <a:latin typeface="Arial Unicode MS"/>
                          <a:ea typeface="Calibri"/>
                          <a:cs typeface="Times New Roman"/>
                        </a:rPr>
                        <a:t>, </a:t>
                      </a:r>
                      <a:r>
                        <a:rPr lang="en-IN" sz="1600" u="none" strike="noStrike" dirty="0">
                          <a:solidFill>
                            <a:srgbClr val="337AB7"/>
                          </a:solidFill>
                          <a:latin typeface="Arial Unicode MS"/>
                          <a:ea typeface="Calibri"/>
                          <a:cs typeface="Times New Roman"/>
                          <a:hlinkClick r:id="rId4" tooltip="स्मृति की रेखाएँ -महादेवी वर्मा"/>
                        </a:rPr>
                        <a:t>स्मृति की रेखाएँ</a:t>
                      </a:r>
                      <a:r>
                        <a:rPr lang="en-IN" sz="1600" dirty="0">
                          <a:solidFill>
                            <a:srgbClr val="454743"/>
                          </a:solidFill>
                          <a:latin typeface="Arial Unicode MS"/>
                          <a:ea typeface="Calibri"/>
                          <a:cs typeface="Times New Roman"/>
                        </a:rPr>
                        <a:t>, </a:t>
                      </a:r>
                      <a:r>
                        <a:rPr lang="en-IN" sz="1600" u="none" strike="noStrike" dirty="0">
                          <a:solidFill>
                            <a:srgbClr val="337AB7"/>
                          </a:solidFill>
                          <a:latin typeface="Arial Unicode MS"/>
                          <a:ea typeface="Calibri"/>
                          <a:cs typeface="Times New Roman"/>
                          <a:hlinkClick r:id="rId5" tooltip="पथ के साथी -महादेवी वर्मा"/>
                        </a:rPr>
                        <a:t>पथ के साथी</a:t>
                      </a:r>
                      <a:r>
                        <a:rPr lang="en-IN" sz="1600" dirty="0">
                          <a:solidFill>
                            <a:srgbClr val="454743"/>
                          </a:solidFill>
                          <a:latin typeface="Arial Unicode MS"/>
                          <a:ea typeface="Calibri"/>
                          <a:cs typeface="Times New Roman"/>
                        </a:rPr>
                        <a:t>, </a:t>
                      </a:r>
                      <a:r>
                        <a:rPr lang="en-IN" sz="1600" u="none" strike="noStrike" dirty="0">
                          <a:solidFill>
                            <a:srgbClr val="337AB7"/>
                          </a:solidFill>
                          <a:latin typeface="Arial Unicode MS"/>
                          <a:ea typeface="Calibri"/>
                          <a:cs typeface="Times New Roman"/>
                          <a:hlinkClick r:id="rId6" tooltip="शृंखला की कड़ियाँ -महादेवी वर्मा"/>
                        </a:rPr>
                        <a:t>शृंखला की कड़ियाँ</a:t>
                      </a:r>
                      <a:r>
                        <a:rPr lang="en-IN" sz="1600" dirty="0">
                          <a:solidFill>
                            <a:srgbClr val="454743"/>
                          </a:solidFill>
                          <a:latin typeface="Arial Unicode MS"/>
                          <a:ea typeface="Calibri"/>
                          <a:cs typeface="Times New Roman"/>
                        </a:rPr>
                        <a:t>, </a:t>
                      </a:r>
                      <a:r>
                        <a:rPr lang="en-IN" sz="1600" u="none" strike="noStrike" dirty="0">
                          <a:solidFill>
                            <a:srgbClr val="337AB7"/>
                          </a:solidFill>
                          <a:latin typeface="Arial Unicode MS"/>
                          <a:ea typeface="Calibri"/>
                          <a:cs typeface="Times New Roman"/>
                          <a:hlinkClick r:id="rId7" tooltip="अतीत के चलचित्र -महादेवी वर्मा"/>
                        </a:rPr>
                        <a:t>अतीत के चलचित्र</a:t>
                      </a:r>
                      <a:r>
                        <a:rPr lang="en-IN" sz="1600" dirty="0">
                          <a:solidFill>
                            <a:srgbClr val="454743"/>
                          </a:solidFill>
                          <a:latin typeface="Arial Unicode MS"/>
                          <a:ea typeface="Calibri"/>
                          <a:cs typeface="Times New Roman"/>
                        </a:rPr>
                        <a:t>, </a:t>
                      </a:r>
                      <a:r>
                        <a:rPr lang="en-IN" sz="1600" u="none" strike="noStrike" dirty="0">
                          <a:solidFill>
                            <a:srgbClr val="337AB7"/>
                          </a:solidFill>
                          <a:latin typeface="Arial Unicode MS"/>
                          <a:ea typeface="Calibri"/>
                          <a:cs typeface="Times New Roman"/>
                          <a:hlinkClick r:id="rId8" tooltip="नीरजा -महादेवी वर्मा"/>
                        </a:rPr>
                        <a:t>नीरजा</a:t>
                      </a:r>
                      <a:r>
                        <a:rPr lang="en-IN" sz="1600" dirty="0">
                          <a:solidFill>
                            <a:srgbClr val="454743"/>
                          </a:solidFill>
                          <a:latin typeface="Arial Unicode MS"/>
                          <a:ea typeface="Calibri"/>
                          <a:cs typeface="Times New Roman"/>
                        </a:rPr>
                        <a:t>, </a:t>
                      </a:r>
                      <a:r>
                        <a:rPr lang="en-IN" sz="1600" u="none" strike="noStrike" dirty="0">
                          <a:solidFill>
                            <a:srgbClr val="337AB7"/>
                          </a:solidFill>
                          <a:latin typeface="Arial Unicode MS"/>
                          <a:ea typeface="Calibri"/>
                          <a:cs typeface="Times New Roman"/>
                          <a:hlinkClick r:id="rId9" tooltip="नीहार -महादेवी वर्मा"/>
                        </a:rPr>
                        <a:t>नीहार</a:t>
                      </a:r>
                      <a:endParaRPr lang="en-IN" sz="1600" dirty="0">
                        <a:latin typeface="Calibri"/>
                        <a:ea typeface="Calibri"/>
                        <a:cs typeface="Times New Roman"/>
                      </a:endParaRPr>
                    </a:p>
                  </a:txBody>
                  <a:tcPr marL="50107" marR="50107" marT="50107" marB="50107" anchor="ctr">
                    <a:lnL>
                      <a:noFill/>
                    </a:lnL>
                    <a:lnR w="12700" cap="flat" cmpd="sng" algn="ctr">
                      <a:solidFill>
                        <a:srgbClr val="C1E0FF"/>
                      </a:solidFill>
                      <a:prstDash val="solid"/>
                      <a:round/>
                      <a:headEnd type="none" w="med" len="med"/>
                      <a:tailEnd type="none" w="med" len="med"/>
                    </a:lnR>
                    <a:lnT w="12700" cap="flat" cmpd="sng" algn="ctr">
                      <a:solidFill>
                        <a:srgbClr val="C1E0FF"/>
                      </a:solidFill>
                      <a:prstDash val="solid"/>
                      <a:round/>
                      <a:headEnd type="none" w="med" len="med"/>
                      <a:tailEnd type="none" w="med" len="med"/>
                    </a:lnT>
                    <a:lnB>
                      <a:noFill/>
                    </a:lnB>
                    <a:solidFill>
                      <a:srgbClr val="FFFFFF"/>
                    </a:solidFill>
                  </a:tcPr>
                </a:tc>
              </a:tr>
              <a:tr h="533928">
                <a:tc>
                  <a:txBody>
                    <a:bodyPr/>
                    <a:lstStyle/>
                    <a:p>
                      <a:pPr algn="ctr">
                        <a:lnSpc>
                          <a:spcPts val="1680"/>
                        </a:lnSpc>
                        <a:spcAft>
                          <a:spcPts val="0"/>
                        </a:spcAft>
                      </a:pPr>
                      <a:r>
                        <a:rPr lang="en-IN" sz="1600" b="1" dirty="0">
                          <a:solidFill>
                            <a:srgbClr val="454743"/>
                          </a:solidFill>
                          <a:latin typeface="Arial Unicode MS"/>
                          <a:ea typeface="Calibri"/>
                          <a:cs typeface="Times New Roman"/>
                        </a:rPr>
                        <a:t>विषय</a:t>
                      </a:r>
                      <a:endParaRPr lang="en-IN" sz="1600" dirty="0">
                        <a:latin typeface="Calibri"/>
                        <a:ea typeface="Calibri"/>
                        <a:cs typeface="Times New Roman"/>
                      </a:endParaRPr>
                    </a:p>
                  </a:txBody>
                  <a:tcPr marL="50107" marR="50107" marT="50107" marB="50107" anchor="ctr">
                    <a:lnL w="12700" cap="flat" cmpd="sng" algn="ctr">
                      <a:solidFill>
                        <a:srgbClr val="C1E0FF"/>
                      </a:solidFill>
                      <a:prstDash val="solid"/>
                      <a:round/>
                      <a:headEnd type="none" w="med" len="med"/>
                      <a:tailEnd type="none" w="med" len="med"/>
                    </a:lnL>
                    <a:lnR>
                      <a:noFill/>
                    </a:lnR>
                    <a:lnT>
                      <a:noFill/>
                    </a:lnT>
                    <a:lnB>
                      <a:noFill/>
                    </a:lnB>
                    <a:solidFill>
                      <a:srgbClr val="FFFFFF"/>
                    </a:solidFill>
                  </a:tcPr>
                </a:tc>
                <a:tc>
                  <a:txBody>
                    <a:bodyPr/>
                    <a:lstStyle/>
                    <a:p>
                      <a:pPr algn="r">
                        <a:lnSpc>
                          <a:spcPts val="1680"/>
                        </a:lnSpc>
                        <a:spcAft>
                          <a:spcPts val="0"/>
                        </a:spcAft>
                      </a:pPr>
                      <a:r>
                        <a:rPr lang="en-IN" sz="1600" u="none" strike="noStrike" dirty="0">
                          <a:solidFill>
                            <a:srgbClr val="337AB7"/>
                          </a:solidFill>
                          <a:latin typeface="Arial Unicode MS"/>
                          <a:ea typeface="Calibri"/>
                          <a:cs typeface="Times New Roman"/>
                          <a:hlinkClick r:id="rId10" tooltip="गीत"/>
                        </a:rPr>
                        <a:t>गीत</a:t>
                      </a:r>
                      <a:r>
                        <a:rPr lang="en-IN" sz="1600" dirty="0">
                          <a:solidFill>
                            <a:srgbClr val="454743"/>
                          </a:solidFill>
                          <a:latin typeface="Arial Unicode MS"/>
                          <a:ea typeface="Calibri"/>
                          <a:cs typeface="Times New Roman"/>
                        </a:rPr>
                        <a:t>, </a:t>
                      </a:r>
                      <a:r>
                        <a:rPr lang="en-IN" sz="1600" u="none" strike="noStrike" dirty="0">
                          <a:solidFill>
                            <a:srgbClr val="337AB7"/>
                          </a:solidFill>
                          <a:latin typeface="Arial Unicode MS"/>
                          <a:ea typeface="Calibri"/>
                          <a:cs typeface="Times New Roman"/>
                          <a:hlinkClick r:id="rId11" tooltip="रेखाचित्र"/>
                        </a:rPr>
                        <a:t>रेखाचित्र</a:t>
                      </a:r>
                      <a:r>
                        <a:rPr lang="en-IN" sz="1600" dirty="0">
                          <a:solidFill>
                            <a:srgbClr val="454743"/>
                          </a:solidFill>
                          <a:latin typeface="Arial Unicode MS"/>
                          <a:ea typeface="Calibri"/>
                          <a:cs typeface="Times New Roman"/>
                        </a:rPr>
                        <a:t>, संस्मरण व निबंध</a:t>
                      </a:r>
                      <a:endParaRPr lang="en-IN" sz="1600" dirty="0">
                        <a:latin typeface="Calibri"/>
                        <a:ea typeface="Calibri"/>
                        <a:cs typeface="Times New Roman"/>
                      </a:endParaRPr>
                    </a:p>
                  </a:txBody>
                  <a:tcPr marL="50107" marR="50107" marT="50107" marB="50107" anchor="ctr">
                    <a:lnL>
                      <a:noFill/>
                    </a:lnL>
                    <a:lnR w="12700" cap="flat" cmpd="sng" algn="ctr">
                      <a:solidFill>
                        <a:srgbClr val="C1E0FF"/>
                      </a:solidFill>
                      <a:prstDash val="solid"/>
                      <a:round/>
                      <a:headEnd type="none" w="med" len="med"/>
                      <a:tailEnd type="none" w="med" len="med"/>
                    </a:lnR>
                    <a:lnT>
                      <a:noFill/>
                    </a:lnT>
                    <a:lnB>
                      <a:noFill/>
                    </a:lnB>
                    <a:solidFill>
                      <a:srgbClr val="FFFFFF"/>
                    </a:solidFill>
                  </a:tcPr>
                </a:tc>
              </a:tr>
              <a:tr h="447422">
                <a:tc>
                  <a:txBody>
                    <a:bodyPr/>
                    <a:lstStyle/>
                    <a:p>
                      <a:pPr algn="ctr">
                        <a:lnSpc>
                          <a:spcPts val="1680"/>
                        </a:lnSpc>
                        <a:spcAft>
                          <a:spcPts val="0"/>
                        </a:spcAft>
                      </a:pPr>
                      <a:r>
                        <a:rPr lang="en-IN" sz="1600" b="1" dirty="0">
                          <a:solidFill>
                            <a:srgbClr val="454743"/>
                          </a:solidFill>
                          <a:latin typeface="Arial Unicode MS"/>
                          <a:ea typeface="Calibri"/>
                          <a:cs typeface="Times New Roman"/>
                        </a:rPr>
                        <a:t>भाषा</a:t>
                      </a:r>
                      <a:endParaRPr lang="en-IN" sz="1600" dirty="0">
                        <a:latin typeface="Calibri"/>
                        <a:ea typeface="Calibri"/>
                        <a:cs typeface="Times New Roman"/>
                      </a:endParaRPr>
                    </a:p>
                  </a:txBody>
                  <a:tcPr marL="50107" marR="50107" marT="50107" marB="50107" anchor="ctr">
                    <a:lnL w="12700" cap="flat" cmpd="sng" algn="ctr">
                      <a:solidFill>
                        <a:srgbClr val="C1E0FF"/>
                      </a:solidFill>
                      <a:prstDash val="solid"/>
                      <a:round/>
                      <a:headEnd type="none" w="med" len="med"/>
                      <a:tailEnd type="none" w="med" len="med"/>
                    </a:lnL>
                    <a:lnR>
                      <a:noFill/>
                    </a:lnR>
                    <a:lnT>
                      <a:noFill/>
                    </a:lnT>
                    <a:lnB>
                      <a:noFill/>
                    </a:lnB>
                    <a:solidFill>
                      <a:srgbClr val="FFFFFF"/>
                    </a:solidFill>
                  </a:tcPr>
                </a:tc>
                <a:tc>
                  <a:txBody>
                    <a:bodyPr/>
                    <a:lstStyle/>
                    <a:p>
                      <a:pPr algn="r">
                        <a:lnSpc>
                          <a:spcPts val="1680"/>
                        </a:lnSpc>
                        <a:spcAft>
                          <a:spcPts val="0"/>
                        </a:spcAft>
                      </a:pPr>
                      <a:r>
                        <a:rPr lang="en-IN" sz="1600" u="none" strike="noStrike" dirty="0">
                          <a:solidFill>
                            <a:srgbClr val="337AB7"/>
                          </a:solidFill>
                          <a:latin typeface="Arial Unicode MS"/>
                          <a:ea typeface="Calibri"/>
                          <a:cs typeface="Times New Roman"/>
                          <a:hlinkClick r:id="rId12" tooltip="हिन्दी"/>
                        </a:rPr>
                        <a:t>हिन्दी</a:t>
                      </a:r>
                      <a:endParaRPr lang="en-IN" sz="1600" dirty="0">
                        <a:latin typeface="Calibri"/>
                        <a:ea typeface="Calibri"/>
                        <a:cs typeface="Times New Roman"/>
                      </a:endParaRPr>
                    </a:p>
                  </a:txBody>
                  <a:tcPr marL="50107" marR="50107" marT="50107" marB="50107" anchor="ctr">
                    <a:lnL>
                      <a:noFill/>
                    </a:lnL>
                    <a:lnR w="12700" cap="flat" cmpd="sng" algn="ctr">
                      <a:solidFill>
                        <a:srgbClr val="C1E0FF"/>
                      </a:solidFill>
                      <a:prstDash val="solid"/>
                      <a:round/>
                      <a:headEnd type="none" w="med" len="med"/>
                      <a:tailEnd type="none" w="med" len="med"/>
                    </a:lnR>
                    <a:lnT>
                      <a:noFill/>
                    </a:lnT>
                    <a:lnB>
                      <a:noFill/>
                    </a:lnB>
                    <a:solidFill>
                      <a:srgbClr val="FFFFFF"/>
                    </a:solidFill>
                  </a:tcPr>
                </a:tc>
              </a:tr>
              <a:tr h="729970">
                <a:tc>
                  <a:txBody>
                    <a:bodyPr/>
                    <a:lstStyle/>
                    <a:p>
                      <a:pPr algn="ctr">
                        <a:lnSpc>
                          <a:spcPts val="1680"/>
                        </a:lnSpc>
                        <a:spcAft>
                          <a:spcPts val="0"/>
                        </a:spcAft>
                      </a:pPr>
                      <a:r>
                        <a:rPr lang="en-IN" sz="1600" b="1" dirty="0">
                          <a:solidFill>
                            <a:srgbClr val="454743"/>
                          </a:solidFill>
                          <a:latin typeface="Arial Unicode MS"/>
                          <a:ea typeface="Calibri"/>
                          <a:cs typeface="Times New Roman"/>
                        </a:rPr>
                        <a:t>विद्यालय</a:t>
                      </a:r>
                      <a:endParaRPr lang="en-IN" sz="1600" dirty="0">
                        <a:latin typeface="Calibri"/>
                        <a:ea typeface="Calibri"/>
                        <a:cs typeface="Times New Roman"/>
                      </a:endParaRPr>
                    </a:p>
                  </a:txBody>
                  <a:tcPr marL="50107" marR="50107" marT="50107" marB="50107" anchor="ctr">
                    <a:lnL w="12700" cap="flat" cmpd="sng" algn="ctr">
                      <a:solidFill>
                        <a:srgbClr val="C1E0FF"/>
                      </a:solidFill>
                      <a:prstDash val="solid"/>
                      <a:round/>
                      <a:headEnd type="none" w="med" len="med"/>
                      <a:tailEnd type="none" w="med" len="med"/>
                    </a:lnL>
                    <a:lnR>
                      <a:noFill/>
                    </a:lnR>
                    <a:lnT>
                      <a:noFill/>
                    </a:lnT>
                    <a:lnB>
                      <a:noFill/>
                    </a:lnB>
                    <a:solidFill>
                      <a:srgbClr val="FFFFFF"/>
                    </a:solidFill>
                  </a:tcPr>
                </a:tc>
                <a:tc>
                  <a:txBody>
                    <a:bodyPr/>
                    <a:lstStyle/>
                    <a:p>
                      <a:pPr algn="r">
                        <a:lnSpc>
                          <a:spcPts val="1680"/>
                        </a:lnSpc>
                        <a:spcAft>
                          <a:spcPts val="0"/>
                        </a:spcAft>
                      </a:pPr>
                      <a:r>
                        <a:rPr lang="en-IN" sz="1600" dirty="0">
                          <a:solidFill>
                            <a:srgbClr val="454743"/>
                          </a:solidFill>
                          <a:latin typeface="Arial Unicode MS"/>
                          <a:ea typeface="Calibri"/>
                          <a:cs typeface="Times New Roman"/>
                        </a:rPr>
                        <a:t>क्रास्थवेट कॉलेज, </a:t>
                      </a:r>
                      <a:r>
                        <a:rPr lang="en-IN" sz="1600" u="none" strike="noStrike" dirty="0">
                          <a:solidFill>
                            <a:srgbClr val="337AB7"/>
                          </a:solidFill>
                          <a:latin typeface="Arial Unicode MS"/>
                          <a:ea typeface="Calibri"/>
                          <a:cs typeface="Times New Roman"/>
                          <a:hlinkClick r:id="rId13" tooltip="इलाहाबाद विश्वविद्यालय"/>
                        </a:rPr>
                        <a:t>इलाहाबाद विश्वविद्यालय</a:t>
                      </a:r>
                      <a:endParaRPr lang="en-IN" sz="1600" dirty="0">
                        <a:latin typeface="Calibri"/>
                        <a:ea typeface="Calibri"/>
                        <a:cs typeface="Times New Roman"/>
                      </a:endParaRPr>
                    </a:p>
                  </a:txBody>
                  <a:tcPr marL="50107" marR="50107" marT="50107" marB="50107" anchor="ctr">
                    <a:lnL>
                      <a:noFill/>
                    </a:lnL>
                    <a:lnR w="12700" cap="flat" cmpd="sng" algn="ctr">
                      <a:solidFill>
                        <a:srgbClr val="C1E0FF"/>
                      </a:solidFill>
                      <a:prstDash val="solid"/>
                      <a:round/>
                      <a:headEnd type="none" w="med" len="med"/>
                      <a:tailEnd type="none" w="med" len="med"/>
                    </a:lnR>
                    <a:lnT>
                      <a:noFill/>
                    </a:lnT>
                    <a:lnB>
                      <a:noFill/>
                    </a:lnB>
                    <a:solidFill>
                      <a:srgbClr val="FFFFFF"/>
                    </a:solidFill>
                  </a:tcPr>
                </a:tc>
              </a:tr>
              <a:tr h="447422">
                <a:tc>
                  <a:txBody>
                    <a:bodyPr/>
                    <a:lstStyle/>
                    <a:p>
                      <a:pPr algn="ctr">
                        <a:lnSpc>
                          <a:spcPts val="1680"/>
                        </a:lnSpc>
                        <a:spcAft>
                          <a:spcPts val="0"/>
                        </a:spcAft>
                      </a:pPr>
                      <a:r>
                        <a:rPr lang="en-IN" sz="1600" b="1" dirty="0">
                          <a:solidFill>
                            <a:srgbClr val="454743"/>
                          </a:solidFill>
                          <a:latin typeface="Arial Unicode MS"/>
                          <a:ea typeface="Calibri"/>
                          <a:cs typeface="Times New Roman"/>
                        </a:rPr>
                        <a:t>शिक्षा</a:t>
                      </a:r>
                      <a:endParaRPr lang="en-IN" sz="1600" dirty="0">
                        <a:latin typeface="Calibri"/>
                        <a:ea typeface="Calibri"/>
                        <a:cs typeface="Times New Roman"/>
                      </a:endParaRPr>
                    </a:p>
                  </a:txBody>
                  <a:tcPr marL="50107" marR="50107" marT="50107" marB="50107" anchor="ctr">
                    <a:lnL w="12700" cap="flat" cmpd="sng" algn="ctr">
                      <a:solidFill>
                        <a:srgbClr val="C1E0FF"/>
                      </a:solidFill>
                      <a:prstDash val="solid"/>
                      <a:round/>
                      <a:headEnd type="none" w="med" len="med"/>
                      <a:tailEnd type="none" w="med" len="med"/>
                    </a:lnL>
                    <a:lnR>
                      <a:noFill/>
                    </a:lnR>
                    <a:lnT>
                      <a:noFill/>
                    </a:lnT>
                    <a:lnB>
                      <a:noFill/>
                    </a:lnB>
                    <a:solidFill>
                      <a:srgbClr val="FFFFFF"/>
                    </a:solidFill>
                  </a:tcPr>
                </a:tc>
                <a:tc>
                  <a:txBody>
                    <a:bodyPr/>
                    <a:lstStyle/>
                    <a:p>
                      <a:pPr algn="r">
                        <a:lnSpc>
                          <a:spcPts val="1680"/>
                        </a:lnSpc>
                        <a:spcAft>
                          <a:spcPts val="0"/>
                        </a:spcAft>
                      </a:pPr>
                      <a:r>
                        <a:rPr lang="en-IN" sz="1600" dirty="0">
                          <a:solidFill>
                            <a:srgbClr val="454743"/>
                          </a:solidFill>
                          <a:latin typeface="Arial Unicode MS"/>
                          <a:ea typeface="Calibri"/>
                          <a:cs typeface="Times New Roman"/>
                        </a:rPr>
                        <a:t>एम.ए. (</a:t>
                      </a:r>
                      <a:r>
                        <a:rPr lang="en-IN" sz="1600" u="none" strike="noStrike" dirty="0">
                          <a:solidFill>
                            <a:srgbClr val="337AB7"/>
                          </a:solidFill>
                          <a:latin typeface="Arial Unicode MS"/>
                          <a:ea typeface="Calibri"/>
                          <a:cs typeface="Times New Roman"/>
                          <a:hlinkClick r:id="rId14" tooltip="संस्कृत"/>
                        </a:rPr>
                        <a:t>संस्कृत</a:t>
                      </a:r>
                      <a:r>
                        <a:rPr lang="en-IN" sz="1600" dirty="0">
                          <a:solidFill>
                            <a:srgbClr val="454743"/>
                          </a:solidFill>
                          <a:latin typeface="Arial Unicode MS"/>
                          <a:ea typeface="Calibri"/>
                          <a:cs typeface="Times New Roman"/>
                        </a:rPr>
                        <a:t>)</a:t>
                      </a:r>
                      <a:endParaRPr lang="en-IN" sz="1600" dirty="0">
                        <a:latin typeface="Calibri"/>
                        <a:ea typeface="Calibri"/>
                        <a:cs typeface="Times New Roman"/>
                      </a:endParaRPr>
                    </a:p>
                  </a:txBody>
                  <a:tcPr marL="50107" marR="50107" marT="50107" marB="50107" anchor="ctr">
                    <a:lnL>
                      <a:noFill/>
                    </a:lnL>
                    <a:lnR w="12700" cap="flat" cmpd="sng" algn="ctr">
                      <a:solidFill>
                        <a:srgbClr val="C1E0FF"/>
                      </a:solidFill>
                      <a:prstDash val="solid"/>
                      <a:round/>
                      <a:headEnd type="none" w="med" len="med"/>
                      <a:tailEnd type="none" w="med" len="med"/>
                    </a:lnR>
                    <a:lnT>
                      <a:noFill/>
                    </a:lnT>
                    <a:lnB>
                      <a:noFill/>
                    </a:lnB>
                    <a:solidFill>
                      <a:srgbClr val="FFFFFF"/>
                    </a:solidFill>
                  </a:tcPr>
                </a:tc>
              </a:tr>
              <a:tr h="2494353">
                <a:tc>
                  <a:txBody>
                    <a:bodyPr/>
                    <a:lstStyle/>
                    <a:p>
                      <a:pPr algn="ctr">
                        <a:lnSpc>
                          <a:spcPts val="1680"/>
                        </a:lnSpc>
                        <a:spcAft>
                          <a:spcPts val="0"/>
                        </a:spcAft>
                      </a:pPr>
                      <a:r>
                        <a:rPr lang="en-IN" sz="1600" b="1" dirty="0">
                          <a:solidFill>
                            <a:srgbClr val="454743"/>
                          </a:solidFill>
                          <a:latin typeface="Arial Unicode MS"/>
                          <a:ea typeface="Calibri"/>
                          <a:cs typeface="Times New Roman"/>
                        </a:rPr>
                        <a:t>पुरस्कार-उपाधि</a:t>
                      </a:r>
                      <a:endParaRPr lang="en-IN" sz="1600" dirty="0">
                        <a:latin typeface="Calibri"/>
                        <a:ea typeface="Calibri"/>
                        <a:cs typeface="Times New Roman"/>
                      </a:endParaRPr>
                    </a:p>
                  </a:txBody>
                  <a:tcPr marL="50107" marR="50107" marT="50107" marB="50107" anchor="ctr">
                    <a:lnL w="12700" cap="flat" cmpd="sng" algn="ctr">
                      <a:solidFill>
                        <a:srgbClr val="C1E0FF"/>
                      </a:solidFill>
                      <a:prstDash val="solid"/>
                      <a:round/>
                      <a:headEnd type="none" w="med" len="med"/>
                      <a:tailEnd type="none" w="med" len="med"/>
                    </a:lnL>
                    <a:lnR>
                      <a:noFill/>
                    </a:lnR>
                    <a:lnT>
                      <a:noFill/>
                    </a:lnT>
                    <a:lnB w="12700" cap="flat" cmpd="sng" algn="ctr">
                      <a:solidFill>
                        <a:srgbClr val="C1E0FF"/>
                      </a:solidFill>
                      <a:prstDash val="solid"/>
                      <a:round/>
                      <a:headEnd type="none" w="med" len="med"/>
                      <a:tailEnd type="none" w="med" len="med"/>
                    </a:lnB>
                    <a:solidFill>
                      <a:srgbClr val="FFFFFF"/>
                    </a:solidFill>
                  </a:tcPr>
                </a:tc>
                <a:tc>
                  <a:txBody>
                    <a:bodyPr/>
                    <a:lstStyle/>
                    <a:p>
                      <a:pPr algn="r">
                        <a:lnSpc>
                          <a:spcPts val="1680"/>
                        </a:lnSpc>
                        <a:spcAft>
                          <a:spcPts val="0"/>
                        </a:spcAft>
                      </a:pPr>
                      <a:r>
                        <a:rPr lang="en-IN" sz="1600" dirty="0">
                          <a:solidFill>
                            <a:srgbClr val="454743"/>
                          </a:solidFill>
                          <a:latin typeface="Arial Unicode MS"/>
                          <a:ea typeface="Calibri"/>
                          <a:cs typeface="Times New Roman"/>
                        </a:rPr>
                        <a:t>सेकसरिया पुरस्कार (</a:t>
                      </a:r>
                      <a:r>
                        <a:rPr lang="en-IN" sz="1600" u="none" strike="noStrike" dirty="0">
                          <a:solidFill>
                            <a:srgbClr val="337AB7"/>
                          </a:solidFill>
                          <a:latin typeface="Arial Unicode MS"/>
                          <a:ea typeface="Calibri"/>
                          <a:cs typeface="Times New Roman"/>
                          <a:hlinkClick r:id="rId15" tooltip="1934"/>
                        </a:rPr>
                        <a:t>1934</a:t>
                      </a:r>
                      <a:r>
                        <a:rPr lang="en-IN" sz="1600" dirty="0">
                          <a:solidFill>
                            <a:srgbClr val="454743"/>
                          </a:solidFill>
                          <a:latin typeface="Arial Unicode MS"/>
                          <a:ea typeface="Calibri"/>
                          <a:cs typeface="Times New Roman"/>
                        </a:rPr>
                        <a:t>), द्विवेदी पदक (</a:t>
                      </a:r>
                      <a:r>
                        <a:rPr lang="en-IN" sz="1600" u="none" strike="noStrike" dirty="0">
                          <a:solidFill>
                            <a:srgbClr val="337AB7"/>
                          </a:solidFill>
                          <a:latin typeface="Arial Unicode MS"/>
                          <a:ea typeface="Calibri"/>
                          <a:cs typeface="Times New Roman"/>
                          <a:hlinkClick r:id="rId16" tooltip="1942"/>
                        </a:rPr>
                        <a:t>1942</a:t>
                      </a:r>
                      <a:r>
                        <a:rPr lang="en-IN" sz="1600" dirty="0">
                          <a:solidFill>
                            <a:srgbClr val="454743"/>
                          </a:solidFill>
                          <a:latin typeface="Arial Unicode MS"/>
                          <a:ea typeface="Calibri"/>
                          <a:cs typeface="Times New Roman"/>
                        </a:rPr>
                        <a:t>), भारत भारती पुरस्कार (</a:t>
                      </a:r>
                      <a:r>
                        <a:rPr lang="en-IN" sz="1600" u="none" strike="noStrike" dirty="0">
                          <a:solidFill>
                            <a:srgbClr val="337AB7"/>
                          </a:solidFill>
                          <a:latin typeface="Arial Unicode MS"/>
                          <a:ea typeface="Calibri"/>
                          <a:cs typeface="Times New Roman"/>
                          <a:hlinkClick r:id="rId17" tooltip="1943"/>
                        </a:rPr>
                        <a:t>1943</a:t>
                      </a:r>
                      <a:r>
                        <a:rPr lang="en-IN" sz="1600" dirty="0">
                          <a:solidFill>
                            <a:srgbClr val="454743"/>
                          </a:solidFill>
                          <a:latin typeface="Arial Unicode MS"/>
                          <a:ea typeface="Calibri"/>
                          <a:cs typeface="Times New Roman"/>
                        </a:rPr>
                        <a:t>), </a:t>
                      </a:r>
                      <a:r>
                        <a:rPr lang="en-IN" sz="1600" dirty="0" smtClean="0">
                          <a:solidFill>
                            <a:srgbClr val="454743"/>
                          </a:solidFill>
                          <a:latin typeface="Arial Unicode MS"/>
                          <a:ea typeface="Calibri"/>
                          <a:cs typeface="Times New Roman"/>
                        </a:rPr>
                        <a:t>मंगला प्रसाद </a:t>
                      </a:r>
                      <a:r>
                        <a:rPr lang="en-IN" sz="1600" dirty="0">
                          <a:solidFill>
                            <a:srgbClr val="454743"/>
                          </a:solidFill>
                          <a:latin typeface="Arial Unicode MS"/>
                          <a:ea typeface="Calibri"/>
                          <a:cs typeface="Times New Roman"/>
                        </a:rPr>
                        <a:t>पुरस्कार (</a:t>
                      </a:r>
                      <a:r>
                        <a:rPr lang="en-IN" sz="1600" u="none" strike="noStrike" dirty="0">
                          <a:solidFill>
                            <a:srgbClr val="337AB7"/>
                          </a:solidFill>
                          <a:latin typeface="Arial Unicode MS"/>
                          <a:ea typeface="Calibri"/>
                          <a:cs typeface="Times New Roman"/>
                          <a:hlinkClick r:id="rId17" tooltip="1943"/>
                        </a:rPr>
                        <a:t>1943</a:t>
                      </a:r>
                      <a:r>
                        <a:rPr lang="en-IN" sz="1600" dirty="0">
                          <a:solidFill>
                            <a:srgbClr val="454743"/>
                          </a:solidFill>
                          <a:latin typeface="Arial Unicode MS"/>
                          <a:ea typeface="Calibri"/>
                          <a:cs typeface="Times New Roman"/>
                        </a:rPr>
                        <a:t>) </a:t>
                      </a:r>
                      <a:r>
                        <a:rPr lang="en-IN" sz="1600" u="none" strike="noStrike" dirty="0">
                          <a:solidFill>
                            <a:srgbClr val="337AB7"/>
                          </a:solidFill>
                          <a:latin typeface="Arial Unicode MS"/>
                          <a:ea typeface="Calibri"/>
                          <a:cs typeface="Times New Roman"/>
                          <a:hlinkClick r:id="rId18" tooltip="पद्म भूषण"/>
                        </a:rPr>
                        <a:t>पद्म भूषण</a:t>
                      </a:r>
                      <a:r>
                        <a:rPr lang="en-IN" sz="1600" dirty="0">
                          <a:solidFill>
                            <a:srgbClr val="454743"/>
                          </a:solidFill>
                          <a:latin typeface="Arial Unicode MS"/>
                          <a:ea typeface="Calibri"/>
                          <a:cs typeface="Times New Roman"/>
                        </a:rPr>
                        <a:t>(</a:t>
                      </a:r>
                      <a:r>
                        <a:rPr lang="en-IN" sz="1600" u="none" strike="noStrike" dirty="0">
                          <a:solidFill>
                            <a:srgbClr val="337AB7"/>
                          </a:solidFill>
                          <a:latin typeface="Arial Unicode MS"/>
                          <a:ea typeface="Calibri"/>
                          <a:cs typeface="Times New Roman"/>
                          <a:hlinkClick r:id="rId19" tooltip="1956"/>
                        </a:rPr>
                        <a:t>1956</a:t>
                      </a:r>
                      <a:r>
                        <a:rPr lang="en-IN" sz="1600" dirty="0">
                          <a:solidFill>
                            <a:srgbClr val="454743"/>
                          </a:solidFill>
                          <a:latin typeface="Arial Unicode MS"/>
                          <a:ea typeface="Calibri"/>
                          <a:cs typeface="Times New Roman"/>
                        </a:rPr>
                        <a:t>), </a:t>
                      </a:r>
                      <a:r>
                        <a:rPr lang="en-IN" sz="1600" u="none" strike="noStrike" dirty="0">
                          <a:solidFill>
                            <a:srgbClr val="337AB7"/>
                          </a:solidFill>
                          <a:latin typeface="Arial Unicode MS"/>
                          <a:ea typeface="Calibri"/>
                          <a:cs typeface="Times New Roman"/>
                          <a:hlinkClick r:id="rId20" tooltip="साहित्य अकादमी पुरस्कार हिन्दी"/>
                        </a:rPr>
                        <a:t>साहित्य अकादेमी फेल्लोशिप</a:t>
                      </a:r>
                      <a:r>
                        <a:rPr lang="en-IN" sz="1600" dirty="0">
                          <a:solidFill>
                            <a:srgbClr val="454743"/>
                          </a:solidFill>
                          <a:latin typeface="Arial Unicode MS"/>
                          <a:ea typeface="Calibri"/>
                          <a:cs typeface="Times New Roman"/>
                        </a:rPr>
                        <a:t>(</a:t>
                      </a:r>
                      <a:r>
                        <a:rPr lang="en-IN" sz="1600" u="none" strike="noStrike" dirty="0">
                          <a:solidFill>
                            <a:srgbClr val="337AB7"/>
                          </a:solidFill>
                          <a:latin typeface="Arial Unicode MS"/>
                          <a:ea typeface="Calibri"/>
                          <a:cs typeface="Times New Roman"/>
                          <a:hlinkClick r:id="rId21" tooltip="1979"/>
                        </a:rPr>
                        <a:t>1979</a:t>
                      </a:r>
                      <a:r>
                        <a:rPr lang="en-IN" sz="1600" dirty="0">
                          <a:solidFill>
                            <a:srgbClr val="454743"/>
                          </a:solidFill>
                          <a:latin typeface="Arial Unicode MS"/>
                          <a:ea typeface="Calibri"/>
                          <a:cs typeface="Times New Roman"/>
                        </a:rPr>
                        <a:t>), </a:t>
                      </a:r>
                      <a:r>
                        <a:rPr lang="en-IN" sz="1600" u="none" strike="noStrike" dirty="0">
                          <a:solidFill>
                            <a:srgbClr val="337AB7"/>
                          </a:solidFill>
                          <a:latin typeface="Arial Unicode MS"/>
                          <a:ea typeface="Calibri"/>
                          <a:cs typeface="Times New Roman"/>
                          <a:hlinkClick r:id="rId22" tooltip="ज्ञानपीठ पुरस्कार"/>
                        </a:rPr>
                        <a:t>ज्ञानपीठ पुरस्कार</a:t>
                      </a:r>
                      <a:r>
                        <a:rPr lang="en-IN" sz="1600" dirty="0">
                          <a:solidFill>
                            <a:srgbClr val="454743"/>
                          </a:solidFill>
                          <a:latin typeface="Arial Unicode MS"/>
                          <a:ea typeface="Calibri"/>
                          <a:cs typeface="Times New Roman"/>
                        </a:rPr>
                        <a:t> (</a:t>
                      </a:r>
                      <a:r>
                        <a:rPr lang="en-IN" sz="1600" u="none" strike="noStrike" dirty="0">
                          <a:solidFill>
                            <a:srgbClr val="337AB7"/>
                          </a:solidFill>
                          <a:latin typeface="Arial Unicode MS"/>
                          <a:ea typeface="Calibri"/>
                          <a:cs typeface="Times New Roman"/>
                          <a:hlinkClick r:id="rId23" tooltip="1982"/>
                        </a:rPr>
                        <a:t>1982</a:t>
                      </a:r>
                      <a:r>
                        <a:rPr lang="en-IN" sz="1600" dirty="0">
                          <a:solidFill>
                            <a:srgbClr val="454743"/>
                          </a:solidFill>
                          <a:latin typeface="Arial Unicode MS"/>
                          <a:ea typeface="Calibri"/>
                          <a:cs typeface="Times New Roman"/>
                        </a:rPr>
                        <a:t>), </a:t>
                      </a:r>
                      <a:r>
                        <a:rPr lang="en-IN" sz="1600" u="none" strike="noStrike" dirty="0">
                          <a:solidFill>
                            <a:srgbClr val="337AB7"/>
                          </a:solidFill>
                          <a:latin typeface="Arial Unicode MS"/>
                          <a:ea typeface="Calibri"/>
                          <a:cs typeface="Times New Roman"/>
                          <a:hlinkClick r:id="rId24" tooltip="पद्म विभूषण"/>
                        </a:rPr>
                        <a:t>पद्म विभूषण</a:t>
                      </a:r>
                      <a:r>
                        <a:rPr lang="en-IN" sz="1600" dirty="0">
                          <a:solidFill>
                            <a:srgbClr val="454743"/>
                          </a:solidFill>
                          <a:latin typeface="Arial Unicode MS"/>
                          <a:ea typeface="Calibri"/>
                          <a:cs typeface="Times New Roman"/>
                        </a:rPr>
                        <a:t> (</a:t>
                      </a:r>
                      <a:r>
                        <a:rPr lang="en-IN" sz="1600" u="none" strike="noStrike" dirty="0">
                          <a:solidFill>
                            <a:srgbClr val="337AB7"/>
                          </a:solidFill>
                          <a:latin typeface="Arial Unicode MS"/>
                          <a:ea typeface="Calibri"/>
                          <a:cs typeface="Times New Roman"/>
                          <a:hlinkClick r:id="rId25" tooltip="1988"/>
                        </a:rPr>
                        <a:t>1988</a:t>
                      </a:r>
                      <a:r>
                        <a:rPr lang="en-IN" sz="1600" dirty="0">
                          <a:solidFill>
                            <a:srgbClr val="454743"/>
                          </a:solidFill>
                          <a:latin typeface="Arial Unicode MS"/>
                          <a:ea typeface="Calibri"/>
                          <a:cs typeface="Times New Roman"/>
                        </a:rPr>
                        <a:t>)</a:t>
                      </a:r>
                      <a:endParaRPr lang="en-IN" sz="1600" dirty="0">
                        <a:latin typeface="Calibri"/>
                        <a:ea typeface="Calibri"/>
                        <a:cs typeface="Times New Roman"/>
                      </a:endParaRPr>
                    </a:p>
                  </a:txBody>
                  <a:tcPr marL="50107" marR="50107" marT="50107" marB="50107" anchor="ctr">
                    <a:lnL>
                      <a:noFill/>
                    </a:lnL>
                    <a:lnR w="12700" cap="flat" cmpd="sng" algn="ctr">
                      <a:solidFill>
                        <a:srgbClr val="C1E0FF"/>
                      </a:solidFill>
                      <a:prstDash val="solid"/>
                      <a:round/>
                      <a:headEnd type="none" w="med" len="med"/>
                      <a:tailEnd type="none" w="med" len="med"/>
                    </a:lnR>
                    <a:lnT>
                      <a:noFill/>
                    </a:lnT>
                    <a:lnB w="12700" cap="flat" cmpd="sng" algn="ctr">
                      <a:solidFill>
                        <a:srgbClr val="C1E0FF"/>
                      </a:solidFill>
                      <a:prstDash val="solid"/>
                      <a:round/>
                      <a:headEnd type="none" w="med" len="med"/>
                      <a:tailEnd type="none" w="med" len="med"/>
                    </a:lnB>
                    <a:solidFill>
                      <a:srgbClr val="FFFFFF"/>
                    </a:solidFill>
                  </a:tcPr>
                </a:tc>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457199" y="381000"/>
          <a:ext cx="8382000" cy="6096000"/>
        </p:xfrm>
        <a:graphic>
          <a:graphicData uri="http://schemas.openxmlformats.org/drawingml/2006/table">
            <a:tbl>
              <a:tblPr/>
              <a:tblGrid>
                <a:gridCol w="2794000"/>
                <a:gridCol w="2794000"/>
                <a:gridCol w="2794000"/>
              </a:tblGrid>
              <a:tr h="6096000">
                <a:tc>
                  <a:txBody>
                    <a:bodyPr/>
                    <a:lstStyle/>
                    <a:p>
                      <a:pPr>
                        <a:lnSpc>
                          <a:spcPct val="115000"/>
                        </a:lnSpc>
                        <a:spcAft>
                          <a:spcPts val="0"/>
                        </a:spcAft>
                      </a:pPr>
                      <a:r>
                        <a:rPr lang="en-IN" sz="1800" b="1" dirty="0">
                          <a:solidFill>
                            <a:srgbClr val="454743"/>
                          </a:solidFill>
                          <a:latin typeface="Nirmala UI"/>
                          <a:ea typeface="Arial Unicode MS"/>
                          <a:cs typeface="Times New Roman"/>
                        </a:rPr>
                        <a:t>काव्य</a:t>
                      </a:r>
                      <a:endParaRPr lang="en-IN" sz="1800" b="1" dirty="0">
                        <a:latin typeface="Calibri"/>
                        <a:ea typeface="Calibri"/>
                        <a:cs typeface="Times New Roman"/>
                      </a:endParaRPr>
                    </a:p>
                    <a:p>
                      <a:pPr marL="342900" lvl="0" indent="-342900">
                        <a:lnSpc>
                          <a:spcPct val="115000"/>
                        </a:lnSpc>
                        <a:spcAft>
                          <a:spcPts val="1000"/>
                        </a:spcAft>
                        <a:buSzPts val="1000"/>
                        <a:buFont typeface="Symbol"/>
                        <a:buChar char=""/>
                        <a:tabLst>
                          <a:tab pos="457200" algn="l"/>
                        </a:tabLst>
                      </a:pPr>
                      <a:r>
                        <a:rPr lang="en-IN" sz="1800" b="1" u="sng" dirty="0">
                          <a:solidFill>
                            <a:srgbClr val="337AB7"/>
                          </a:solidFill>
                          <a:latin typeface="Nirmala UI"/>
                          <a:ea typeface="Arial Unicode MS"/>
                          <a:cs typeface="Times New Roman"/>
                          <a:hlinkClick r:id="rId2" tooltip="नीहार -महादेवी वर्मा"/>
                        </a:rPr>
                        <a:t>नीहार</a:t>
                      </a:r>
                      <a:r>
                        <a:rPr lang="en-IN" sz="1800" b="1" dirty="0">
                          <a:solidFill>
                            <a:srgbClr val="454743"/>
                          </a:solidFill>
                          <a:latin typeface="Nirmala UI"/>
                          <a:ea typeface="Arial Unicode MS"/>
                          <a:cs typeface="Times New Roman"/>
                        </a:rPr>
                        <a:t> (</a:t>
                      </a:r>
                      <a:r>
                        <a:rPr lang="en-IN" sz="1800" b="1" dirty="0" smtClean="0">
                          <a:solidFill>
                            <a:srgbClr val="454743"/>
                          </a:solidFill>
                          <a:latin typeface="Nirmala UI"/>
                          <a:ea typeface="Arial Unicode MS"/>
                          <a:cs typeface="Times New Roman"/>
                        </a:rPr>
                        <a:t>1930)</a:t>
                      </a:r>
                      <a:endParaRPr lang="en-IN" sz="1800" b="1" dirty="0">
                        <a:solidFill>
                          <a:srgbClr val="454743"/>
                        </a:solidFill>
                        <a:latin typeface="Calibri"/>
                        <a:ea typeface="Calibri"/>
                        <a:cs typeface="Times New Roman"/>
                      </a:endParaRPr>
                    </a:p>
                    <a:p>
                      <a:pPr marL="342900" lvl="0" indent="-342900">
                        <a:lnSpc>
                          <a:spcPct val="115000"/>
                        </a:lnSpc>
                        <a:spcAft>
                          <a:spcPts val="1000"/>
                        </a:spcAft>
                        <a:buSzPts val="1000"/>
                        <a:buFont typeface="Symbol"/>
                        <a:buChar char=""/>
                        <a:tabLst>
                          <a:tab pos="457200" algn="l"/>
                        </a:tabLst>
                      </a:pPr>
                      <a:r>
                        <a:rPr lang="en-IN" sz="1800" b="1" u="sng" dirty="0">
                          <a:solidFill>
                            <a:srgbClr val="337AB7"/>
                          </a:solidFill>
                          <a:latin typeface="Nirmala UI"/>
                          <a:ea typeface="Arial Unicode MS"/>
                          <a:cs typeface="Times New Roman"/>
                          <a:hlinkClick r:id="rId3" tooltip="रश्मि -महादेवी वर्मा"/>
                        </a:rPr>
                        <a:t>रश्मि</a:t>
                      </a:r>
                      <a:r>
                        <a:rPr lang="en-IN" sz="1800" b="1" dirty="0">
                          <a:solidFill>
                            <a:srgbClr val="454743"/>
                          </a:solidFill>
                          <a:latin typeface="Nirmala UI"/>
                          <a:ea typeface="Arial Unicode MS"/>
                          <a:cs typeface="Times New Roman"/>
                        </a:rPr>
                        <a:t> (1932</a:t>
                      </a:r>
                      <a:r>
                        <a:rPr lang="en-IN" sz="1800" b="1" dirty="0" smtClean="0">
                          <a:solidFill>
                            <a:srgbClr val="454743"/>
                          </a:solidFill>
                          <a:latin typeface="Nirmala UI"/>
                          <a:ea typeface="Arial Unicode MS"/>
                          <a:cs typeface="Times New Roman"/>
                        </a:rPr>
                        <a:t>)</a:t>
                      </a:r>
                      <a:endParaRPr lang="en-IN" sz="1800" b="1" dirty="0">
                        <a:solidFill>
                          <a:srgbClr val="454743"/>
                        </a:solidFill>
                        <a:latin typeface="Calibri"/>
                        <a:ea typeface="Calibri"/>
                        <a:cs typeface="Times New Roman"/>
                      </a:endParaRPr>
                    </a:p>
                    <a:p>
                      <a:pPr marL="342900" lvl="0" indent="-342900">
                        <a:lnSpc>
                          <a:spcPct val="115000"/>
                        </a:lnSpc>
                        <a:spcAft>
                          <a:spcPts val="1000"/>
                        </a:spcAft>
                        <a:buSzPts val="1000"/>
                        <a:buFont typeface="Symbol"/>
                        <a:buChar char=""/>
                        <a:tabLst>
                          <a:tab pos="457200" algn="l"/>
                        </a:tabLst>
                      </a:pPr>
                      <a:r>
                        <a:rPr lang="en-IN" sz="1800" b="1" u="sng" dirty="0">
                          <a:solidFill>
                            <a:srgbClr val="337AB7"/>
                          </a:solidFill>
                          <a:latin typeface="Nirmala UI"/>
                          <a:ea typeface="Arial Unicode MS"/>
                          <a:cs typeface="Times New Roman"/>
                          <a:hlinkClick r:id="rId4" tooltip="नीरजा -महादेवी वर्मा"/>
                        </a:rPr>
                        <a:t>नीरजा</a:t>
                      </a:r>
                      <a:r>
                        <a:rPr lang="en-IN" sz="1800" b="1" dirty="0">
                          <a:solidFill>
                            <a:srgbClr val="454743"/>
                          </a:solidFill>
                          <a:latin typeface="Nirmala UI"/>
                          <a:ea typeface="Arial Unicode MS"/>
                          <a:cs typeface="Times New Roman"/>
                        </a:rPr>
                        <a:t> (1934</a:t>
                      </a:r>
                      <a:r>
                        <a:rPr lang="en-IN" sz="1800" b="1" dirty="0" smtClean="0">
                          <a:solidFill>
                            <a:srgbClr val="454743"/>
                          </a:solidFill>
                          <a:latin typeface="Nirmala UI"/>
                          <a:ea typeface="Arial Unicode MS"/>
                          <a:cs typeface="Times New Roman"/>
                        </a:rPr>
                        <a:t>)</a:t>
                      </a:r>
                      <a:endParaRPr lang="en-IN" sz="1800" b="1" dirty="0">
                        <a:solidFill>
                          <a:srgbClr val="454743"/>
                        </a:solidFill>
                        <a:latin typeface="Calibri"/>
                        <a:ea typeface="Calibri"/>
                        <a:cs typeface="Times New Roman"/>
                      </a:endParaRPr>
                    </a:p>
                    <a:p>
                      <a:pPr marL="342900" lvl="0" indent="-342900">
                        <a:lnSpc>
                          <a:spcPct val="115000"/>
                        </a:lnSpc>
                        <a:spcAft>
                          <a:spcPts val="1000"/>
                        </a:spcAft>
                        <a:buSzPts val="1000"/>
                        <a:buFont typeface="Symbol"/>
                        <a:buChar char=""/>
                        <a:tabLst>
                          <a:tab pos="457200" algn="l"/>
                        </a:tabLst>
                      </a:pPr>
                      <a:r>
                        <a:rPr lang="en-IN" sz="1800" b="1" u="sng" dirty="0">
                          <a:solidFill>
                            <a:srgbClr val="337AB7"/>
                          </a:solidFill>
                          <a:latin typeface="Nirmala UI"/>
                          <a:ea typeface="Arial Unicode MS"/>
                          <a:cs typeface="Times New Roman"/>
                          <a:hlinkClick r:id="rId5" tooltip="सांध्यगीत -महादेवी वर्मा"/>
                        </a:rPr>
                        <a:t>सांध्यगीत</a:t>
                      </a:r>
                      <a:r>
                        <a:rPr lang="en-IN" sz="1800" b="1" dirty="0">
                          <a:solidFill>
                            <a:srgbClr val="454743"/>
                          </a:solidFill>
                          <a:latin typeface="Nirmala UI"/>
                          <a:ea typeface="Arial Unicode MS"/>
                          <a:cs typeface="Times New Roman"/>
                        </a:rPr>
                        <a:t> (1936</a:t>
                      </a:r>
                      <a:r>
                        <a:rPr lang="en-IN" sz="1800" b="1" dirty="0" smtClean="0">
                          <a:solidFill>
                            <a:srgbClr val="454743"/>
                          </a:solidFill>
                          <a:latin typeface="Nirmala UI"/>
                          <a:ea typeface="Arial Unicode MS"/>
                          <a:cs typeface="Times New Roman"/>
                        </a:rPr>
                        <a:t>)</a:t>
                      </a:r>
                      <a:endParaRPr lang="en-IN" sz="1800" b="1" dirty="0">
                        <a:solidFill>
                          <a:srgbClr val="454743"/>
                        </a:solidFill>
                        <a:latin typeface="Calibri"/>
                        <a:ea typeface="Calibri"/>
                        <a:cs typeface="Times New Roman"/>
                      </a:endParaRPr>
                    </a:p>
                    <a:p>
                      <a:pPr marL="342900" lvl="0" indent="-342900">
                        <a:lnSpc>
                          <a:spcPct val="115000"/>
                        </a:lnSpc>
                        <a:spcAft>
                          <a:spcPts val="1000"/>
                        </a:spcAft>
                        <a:buSzPts val="1000"/>
                        <a:buFont typeface="Symbol"/>
                        <a:buChar char=""/>
                        <a:tabLst>
                          <a:tab pos="457200" algn="l"/>
                        </a:tabLst>
                      </a:pPr>
                      <a:r>
                        <a:rPr lang="en-IN" sz="1800" b="1" u="sng" dirty="0">
                          <a:solidFill>
                            <a:srgbClr val="337AB7"/>
                          </a:solidFill>
                          <a:latin typeface="Nirmala UI"/>
                          <a:ea typeface="Arial Unicode MS"/>
                          <a:cs typeface="Times New Roman"/>
                          <a:hlinkClick r:id="rId6" tooltip="दीपशिखा -महादेवी वर्मा"/>
                        </a:rPr>
                        <a:t>दीपशिखा</a:t>
                      </a:r>
                      <a:r>
                        <a:rPr lang="en-IN" sz="1800" b="1" dirty="0">
                          <a:solidFill>
                            <a:srgbClr val="454743"/>
                          </a:solidFill>
                          <a:latin typeface="Nirmala UI"/>
                          <a:ea typeface="Arial Unicode MS"/>
                          <a:cs typeface="Times New Roman"/>
                        </a:rPr>
                        <a:t> (1942</a:t>
                      </a:r>
                      <a:r>
                        <a:rPr lang="en-IN" sz="1800" b="1" dirty="0" smtClean="0">
                          <a:solidFill>
                            <a:srgbClr val="454743"/>
                          </a:solidFill>
                          <a:latin typeface="Nirmala UI"/>
                          <a:ea typeface="Arial Unicode MS"/>
                          <a:cs typeface="Times New Roman"/>
                        </a:rPr>
                        <a:t>)</a:t>
                      </a:r>
                      <a:endParaRPr lang="en-IN" sz="1800" b="1" dirty="0">
                        <a:solidFill>
                          <a:srgbClr val="454743"/>
                        </a:solidFill>
                        <a:latin typeface="Calibri"/>
                        <a:ea typeface="Calibri"/>
                        <a:cs typeface="Times New Roman"/>
                      </a:endParaRPr>
                    </a:p>
                    <a:p>
                      <a:pPr marL="342900" lvl="0" indent="-342900">
                        <a:lnSpc>
                          <a:spcPct val="115000"/>
                        </a:lnSpc>
                        <a:spcAft>
                          <a:spcPts val="1000"/>
                        </a:spcAft>
                        <a:buSzPts val="1000"/>
                        <a:buFont typeface="Symbol"/>
                        <a:buChar char=""/>
                        <a:tabLst>
                          <a:tab pos="457200" algn="l"/>
                        </a:tabLst>
                      </a:pPr>
                      <a:r>
                        <a:rPr lang="en-IN" sz="1800" b="1" u="sng" dirty="0">
                          <a:solidFill>
                            <a:srgbClr val="337AB7"/>
                          </a:solidFill>
                          <a:latin typeface="Nirmala UI"/>
                          <a:ea typeface="Arial Unicode MS"/>
                          <a:cs typeface="Times New Roman"/>
                          <a:hlinkClick r:id="rId7" tooltip="यामा -महादेवी वर्मा"/>
                        </a:rPr>
                        <a:t>यामा</a:t>
                      </a:r>
                      <a:r>
                        <a:rPr lang="en-IN" sz="1800" b="1" dirty="0">
                          <a:solidFill>
                            <a:srgbClr val="454743"/>
                          </a:solidFill>
                          <a:latin typeface="Nirmala UI"/>
                          <a:ea typeface="Arial Unicode MS"/>
                          <a:cs typeface="Times New Roman"/>
                        </a:rPr>
                        <a:t> </a:t>
                      </a:r>
                      <a:endParaRPr lang="en-IN" sz="1800" b="1" dirty="0">
                        <a:solidFill>
                          <a:srgbClr val="454743"/>
                        </a:solidFill>
                        <a:latin typeface="Calibri"/>
                        <a:ea typeface="Calibri"/>
                        <a:cs typeface="Times New Roman"/>
                      </a:endParaRPr>
                    </a:p>
                    <a:p>
                      <a:pPr marL="342900" lvl="0" indent="-342900">
                        <a:lnSpc>
                          <a:spcPct val="115000"/>
                        </a:lnSpc>
                        <a:spcAft>
                          <a:spcPts val="1000"/>
                        </a:spcAft>
                        <a:buSzPts val="1000"/>
                        <a:buFont typeface="Symbol"/>
                        <a:buChar char=""/>
                        <a:tabLst>
                          <a:tab pos="457200" algn="l"/>
                        </a:tabLst>
                      </a:pPr>
                      <a:r>
                        <a:rPr lang="en-IN" sz="1800" b="1" u="sng" dirty="0">
                          <a:solidFill>
                            <a:srgbClr val="337AB7"/>
                          </a:solidFill>
                          <a:latin typeface="Nirmala UI"/>
                          <a:ea typeface="Arial Unicode MS"/>
                          <a:cs typeface="Times New Roman"/>
                          <a:hlinkClick r:id="rId8" tooltip="सप्तपर्णा -महादेवी वर्मा"/>
                        </a:rPr>
                        <a:t>सप्तपर्णा</a:t>
                      </a:r>
                      <a:r>
                        <a:rPr lang="en-IN" sz="1800" b="1" dirty="0">
                          <a:solidFill>
                            <a:srgbClr val="454743"/>
                          </a:solidFill>
                          <a:latin typeface="Nirmala UI"/>
                          <a:ea typeface="Arial Unicode MS"/>
                          <a:cs typeface="Times New Roman"/>
                        </a:rPr>
                        <a:t> </a:t>
                      </a:r>
                      <a:endParaRPr lang="en-IN" sz="1800" b="1" dirty="0">
                        <a:solidFill>
                          <a:srgbClr val="454743"/>
                        </a:solidFill>
                        <a:latin typeface="Calibri"/>
                        <a:ea typeface="Calibri"/>
                        <a:cs typeface="Times New Roman"/>
                      </a:endParaRPr>
                    </a:p>
                    <a:p>
                      <a:pPr>
                        <a:lnSpc>
                          <a:spcPct val="115000"/>
                        </a:lnSpc>
                        <a:spcAft>
                          <a:spcPts val="0"/>
                        </a:spcAft>
                      </a:pPr>
                      <a:r>
                        <a:rPr lang="en-IN" sz="1800" b="1" dirty="0">
                          <a:solidFill>
                            <a:srgbClr val="454743"/>
                          </a:solidFill>
                          <a:latin typeface="Nirmala UI"/>
                          <a:ea typeface="Arial Unicode MS"/>
                          <a:cs typeface="Times New Roman"/>
                        </a:rPr>
                        <a:t>गद्य</a:t>
                      </a:r>
                      <a:endParaRPr lang="en-IN" sz="1800" b="1" dirty="0">
                        <a:latin typeface="Calibri"/>
                        <a:ea typeface="Calibri"/>
                        <a:cs typeface="Times New Roman"/>
                      </a:endParaRPr>
                    </a:p>
                    <a:p>
                      <a:pPr marL="342900" lvl="0" indent="-342900">
                        <a:lnSpc>
                          <a:spcPct val="115000"/>
                        </a:lnSpc>
                        <a:spcAft>
                          <a:spcPts val="1000"/>
                        </a:spcAft>
                        <a:buSzPts val="1000"/>
                        <a:buFont typeface="Symbol"/>
                        <a:buChar char=""/>
                        <a:tabLst>
                          <a:tab pos="457200" algn="l"/>
                        </a:tabLst>
                      </a:pPr>
                      <a:r>
                        <a:rPr lang="en-IN" sz="1800" b="1" u="sng" dirty="0">
                          <a:solidFill>
                            <a:srgbClr val="337AB7"/>
                          </a:solidFill>
                          <a:latin typeface="Nirmala UI"/>
                          <a:ea typeface="Arial Unicode MS"/>
                          <a:cs typeface="Times New Roman"/>
                          <a:hlinkClick r:id="rId9" tooltip="अतीत के चलचित्र -महादेवी वर्मा"/>
                        </a:rPr>
                        <a:t>अतीत के चलचित्र</a:t>
                      </a:r>
                      <a:endParaRPr lang="en-IN" sz="1800" b="1" dirty="0">
                        <a:solidFill>
                          <a:srgbClr val="454743"/>
                        </a:solidFill>
                        <a:latin typeface="Calibri"/>
                        <a:ea typeface="Calibri"/>
                        <a:cs typeface="Times New Roman"/>
                      </a:endParaRPr>
                    </a:p>
                    <a:p>
                      <a:pPr marL="342900" lvl="0" indent="-342900">
                        <a:lnSpc>
                          <a:spcPct val="115000"/>
                        </a:lnSpc>
                        <a:spcAft>
                          <a:spcPts val="1000"/>
                        </a:spcAft>
                        <a:buSzPts val="1000"/>
                        <a:buFont typeface="Symbol"/>
                        <a:buChar char=""/>
                        <a:tabLst>
                          <a:tab pos="457200" algn="l"/>
                        </a:tabLst>
                      </a:pPr>
                      <a:r>
                        <a:rPr lang="en-IN" sz="1800" b="1" u="sng" dirty="0">
                          <a:solidFill>
                            <a:srgbClr val="337AB7"/>
                          </a:solidFill>
                          <a:latin typeface="Nirmala UI"/>
                          <a:ea typeface="Arial Unicode MS"/>
                          <a:cs typeface="Times New Roman"/>
                          <a:hlinkClick r:id="rId10" tooltip="स्मृति की रेखाएँ -महादेवी वर्मा"/>
                        </a:rPr>
                        <a:t>स्मृति की रेखाएँ</a:t>
                      </a:r>
                      <a:endParaRPr lang="en-IN" sz="1800" b="1" dirty="0">
                        <a:solidFill>
                          <a:srgbClr val="454743"/>
                        </a:solidFill>
                        <a:latin typeface="Calibri"/>
                        <a:ea typeface="Calibri"/>
                        <a:cs typeface="Times New Roman"/>
                      </a:endParaRPr>
                    </a:p>
                    <a:p>
                      <a:pPr marL="342900" lvl="0" indent="-342900">
                        <a:lnSpc>
                          <a:spcPct val="115000"/>
                        </a:lnSpc>
                        <a:spcAft>
                          <a:spcPts val="1000"/>
                        </a:spcAft>
                        <a:buSzPts val="1000"/>
                        <a:buFont typeface="Symbol"/>
                        <a:buChar char=""/>
                        <a:tabLst>
                          <a:tab pos="457200" algn="l"/>
                        </a:tabLst>
                      </a:pPr>
                      <a:r>
                        <a:rPr lang="en-IN" sz="1800" b="1" u="sng" dirty="0">
                          <a:solidFill>
                            <a:srgbClr val="337AB7"/>
                          </a:solidFill>
                          <a:latin typeface="Nirmala UI"/>
                          <a:ea typeface="Arial Unicode MS"/>
                          <a:cs typeface="Times New Roman"/>
                          <a:hlinkClick r:id="rId11" tooltip="पथ के साथी -महादेवी वर्मा"/>
                        </a:rPr>
                        <a:t>पथ के साथी</a:t>
                      </a:r>
                      <a:endParaRPr lang="en-IN" sz="1800" b="1" dirty="0">
                        <a:solidFill>
                          <a:srgbClr val="454743"/>
                        </a:solidFill>
                        <a:latin typeface="Calibri"/>
                        <a:ea typeface="Calibri"/>
                        <a:cs typeface="Times New Roman"/>
                      </a:endParaRPr>
                    </a:p>
                    <a:p>
                      <a:pPr marL="342900" lvl="0" indent="-342900">
                        <a:lnSpc>
                          <a:spcPct val="115000"/>
                        </a:lnSpc>
                        <a:spcAft>
                          <a:spcPts val="1000"/>
                        </a:spcAft>
                        <a:buSzPts val="1000"/>
                        <a:buFont typeface="Symbol"/>
                        <a:buChar char=""/>
                        <a:tabLst>
                          <a:tab pos="457200" algn="l"/>
                        </a:tabLst>
                      </a:pPr>
                      <a:r>
                        <a:rPr lang="en-IN" sz="1800" b="1" u="sng" dirty="0">
                          <a:solidFill>
                            <a:srgbClr val="337AB7"/>
                          </a:solidFill>
                          <a:latin typeface="Nirmala UI"/>
                          <a:ea typeface="Arial Unicode MS"/>
                          <a:cs typeface="Times New Roman"/>
                          <a:hlinkClick r:id="rId12" tooltip="मेरा परिवार -महादेवी वर्मा"/>
                        </a:rPr>
                        <a:t>मेरा परिवार</a:t>
                      </a:r>
                      <a:endParaRPr lang="en-IN" sz="1800" b="1" dirty="0">
                        <a:solidFill>
                          <a:srgbClr val="454743"/>
                        </a:solidFill>
                        <a:latin typeface="Calibri"/>
                        <a:ea typeface="Calibri"/>
                        <a:cs typeface="Times New Roman"/>
                      </a:endParaRPr>
                    </a:p>
                  </a:txBody>
                  <a:tcPr marL="76298" marR="76298" marT="76298" marB="76298">
                    <a:lnL>
                      <a:noFill/>
                    </a:lnL>
                    <a:lnR>
                      <a:noFill/>
                    </a:lnR>
                    <a:lnT>
                      <a:noFill/>
                    </a:lnT>
                    <a:lnB>
                      <a:noFill/>
                    </a:lnB>
                    <a:solidFill>
                      <a:srgbClr val="FFFFFF"/>
                    </a:solidFill>
                  </a:tcPr>
                </a:tc>
                <a:tc>
                  <a:txBody>
                    <a:bodyPr/>
                    <a:lstStyle/>
                    <a:p>
                      <a:pPr>
                        <a:lnSpc>
                          <a:spcPct val="115000"/>
                        </a:lnSpc>
                        <a:spcAft>
                          <a:spcPts val="0"/>
                        </a:spcAft>
                      </a:pPr>
                      <a:r>
                        <a:rPr lang="en-IN" sz="1800" b="1" dirty="0">
                          <a:solidFill>
                            <a:srgbClr val="454743"/>
                          </a:solidFill>
                          <a:latin typeface="Nirmala UI"/>
                          <a:ea typeface="Arial Unicode MS"/>
                          <a:cs typeface="Times New Roman"/>
                        </a:rPr>
                        <a:t>विविध </a:t>
                      </a:r>
                      <a:r>
                        <a:rPr lang="en-IN" sz="1800" b="1" dirty="0" smtClean="0">
                          <a:solidFill>
                            <a:srgbClr val="454743"/>
                          </a:solidFill>
                          <a:latin typeface="Nirmala UI"/>
                          <a:ea typeface="Arial Unicode MS"/>
                          <a:cs typeface="Times New Roman"/>
                        </a:rPr>
                        <a:t>संकलन</a:t>
                      </a:r>
                      <a:r>
                        <a:rPr lang="en-IN" sz="1800" b="1" u="sng" baseline="30000" dirty="0" smtClean="0">
                          <a:solidFill>
                            <a:srgbClr val="337AB7"/>
                          </a:solidFill>
                          <a:latin typeface="Nirmala UI"/>
                          <a:ea typeface="Arial Unicode MS"/>
                          <a:cs typeface="Times New Roman"/>
                        </a:rPr>
                        <a:t>[</a:t>
                      </a:r>
                      <a:endParaRPr lang="en-IN" sz="1800" b="1" dirty="0">
                        <a:latin typeface="Calibri"/>
                        <a:ea typeface="Calibri"/>
                        <a:cs typeface="Times New Roman"/>
                      </a:endParaRPr>
                    </a:p>
                    <a:p>
                      <a:pPr marL="342900" lvl="0" indent="-342900">
                        <a:lnSpc>
                          <a:spcPct val="115000"/>
                        </a:lnSpc>
                        <a:spcAft>
                          <a:spcPts val="1000"/>
                        </a:spcAft>
                        <a:buSzPts val="1000"/>
                        <a:buFont typeface="Symbol"/>
                        <a:buChar char=""/>
                        <a:tabLst>
                          <a:tab pos="457200" algn="l"/>
                        </a:tabLst>
                      </a:pPr>
                      <a:r>
                        <a:rPr lang="en-IN" sz="1800" b="1" dirty="0">
                          <a:solidFill>
                            <a:srgbClr val="454743"/>
                          </a:solidFill>
                          <a:latin typeface="Nirmala UI"/>
                          <a:ea typeface="Arial Unicode MS"/>
                          <a:cs typeface="Times New Roman"/>
                        </a:rPr>
                        <a:t>स्मारिका</a:t>
                      </a:r>
                      <a:endParaRPr lang="en-IN" sz="1800" b="1" dirty="0">
                        <a:solidFill>
                          <a:srgbClr val="454743"/>
                        </a:solidFill>
                        <a:latin typeface="Calibri"/>
                        <a:ea typeface="Calibri"/>
                        <a:cs typeface="Times New Roman"/>
                      </a:endParaRPr>
                    </a:p>
                    <a:p>
                      <a:pPr marL="342900" lvl="0" indent="-342900">
                        <a:lnSpc>
                          <a:spcPct val="115000"/>
                        </a:lnSpc>
                        <a:spcAft>
                          <a:spcPts val="1000"/>
                        </a:spcAft>
                        <a:buSzPts val="1000"/>
                        <a:buFont typeface="Symbol"/>
                        <a:buChar char=""/>
                        <a:tabLst>
                          <a:tab pos="457200" algn="l"/>
                        </a:tabLst>
                      </a:pPr>
                      <a:r>
                        <a:rPr lang="en-IN" sz="1800" b="1" dirty="0">
                          <a:solidFill>
                            <a:srgbClr val="454743"/>
                          </a:solidFill>
                          <a:latin typeface="Nirmala UI"/>
                          <a:ea typeface="Arial Unicode MS"/>
                          <a:cs typeface="Times New Roman"/>
                        </a:rPr>
                        <a:t>स्मृति चित्र</a:t>
                      </a:r>
                      <a:endParaRPr lang="en-IN" sz="1800" b="1" dirty="0">
                        <a:solidFill>
                          <a:srgbClr val="454743"/>
                        </a:solidFill>
                        <a:latin typeface="Calibri"/>
                        <a:ea typeface="Calibri"/>
                        <a:cs typeface="Times New Roman"/>
                      </a:endParaRPr>
                    </a:p>
                    <a:p>
                      <a:pPr marL="342900" lvl="0" indent="-342900">
                        <a:lnSpc>
                          <a:spcPct val="115000"/>
                        </a:lnSpc>
                        <a:spcAft>
                          <a:spcPts val="1000"/>
                        </a:spcAft>
                        <a:buSzPts val="1000"/>
                        <a:buFont typeface="Symbol"/>
                        <a:buChar char=""/>
                        <a:tabLst>
                          <a:tab pos="457200" algn="l"/>
                        </a:tabLst>
                      </a:pPr>
                      <a:r>
                        <a:rPr lang="en-IN" sz="1800" b="1" dirty="0">
                          <a:solidFill>
                            <a:srgbClr val="454743"/>
                          </a:solidFill>
                          <a:latin typeface="Nirmala UI"/>
                          <a:ea typeface="Arial Unicode MS"/>
                          <a:cs typeface="Times New Roman"/>
                        </a:rPr>
                        <a:t>संभाषण</a:t>
                      </a:r>
                      <a:endParaRPr lang="en-IN" sz="1800" b="1" dirty="0">
                        <a:solidFill>
                          <a:srgbClr val="454743"/>
                        </a:solidFill>
                        <a:latin typeface="Calibri"/>
                        <a:ea typeface="Calibri"/>
                        <a:cs typeface="Times New Roman"/>
                      </a:endParaRPr>
                    </a:p>
                    <a:p>
                      <a:pPr marL="342900" lvl="0" indent="-342900">
                        <a:lnSpc>
                          <a:spcPct val="115000"/>
                        </a:lnSpc>
                        <a:spcAft>
                          <a:spcPts val="1000"/>
                        </a:spcAft>
                        <a:buSzPts val="1000"/>
                        <a:buFont typeface="Symbol"/>
                        <a:buChar char=""/>
                        <a:tabLst>
                          <a:tab pos="457200" algn="l"/>
                        </a:tabLst>
                      </a:pPr>
                      <a:r>
                        <a:rPr lang="en-IN" sz="1800" b="1" dirty="0">
                          <a:solidFill>
                            <a:srgbClr val="454743"/>
                          </a:solidFill>
                          <a:latin typeface="Nirmala UI"/>
                          <a:ea typeface="Arial Unicode MS"/>
                          <a:cs typeface="Times New Roman"/>
                        </a:rPr>
                        <a:t>संचयन</a:t>
                      </a:r>
                      <a:endParaRPr lang="en-IN" sz="1800" b="1" dirty="0">
                        <a:solidFill>
                          <a:srgbClr val="454743"/>
                        </a:solidFill>
                        <a:latin typeface="Calibri"/>
                        <a:ea typeface="Calibri"/>
                        <a:cs typeface="Times New Roman"/>
                      </a:endParaRPr>
                    </a:p>
                    <a:p>
                      <a:pPr marL="342900" lvl="0" indent="-342900">
                        <a:lnSpc>
                          <a:spcPct val="115000"/>
                        </a:lnSpc>
                        <a:spcAft>
                          <a:spcPts val="1000"/>
                        </a:spcAft>
                        <a:buSzPts val="1000"/>
                        <a:buFont typeface="Symbol"/>
                        <a:buChar char=""/>
                        <a:tabLst>
                          <a:tab pos="457200" algn="l"/>
                        </a:tabLst>
                      </a:pPr>
                      <a:r>
                        <a:rPr lang="en-IN" sz="1800" b="1" dirty="0">
                          <a:solidFill>
                            <a:srgbClr val="454743"/>
                          </a:solidFill>
                          <a:latin typeface="Nirmala UI"/>
                          <a:ea typeface="Arial Unicode MS"/>
                          <a:cs typeface="Times New Roman"/>
                        </a:rPr>
                        <a:t>दृष्टिबोध</a:t>
                      </a:r>
                      <a:endParaRPr lang="en-IN" sz="1800" b="1" dirty="0">
                        <a:solidFill>
                          <a:srgbClr val="454743"/>
                        </a:solidFill>
                        <a:latin typeface="Calibri"/>
                        <a:ea typeface="Calibri"/>
                        <a:cs typeface="Times New Roman"/>
                      </a:endParaRPr>
                    </a:p>
                    <a:p>
                      <a:pPr>
                        <a:lnSpc>
                          <a:spcPct val="115000"/>
                        </a:lnSpc>
                        <a:spcAft>
                          <a:spcPts val="0"/>
                        </a:spcAft>
                      </a:pPr>
                      <a:r>
                        <a:rPr lang="en-IN" sz="1800" b="1" dirty="0">
                          <a:solidFill>
                            <a:srgbClr val="454743"/>
                          </a:solidFill>
                          <a:latin typeface="Nirmala UI"/>
                          <a:ea typeface="Arial Unicode MS"/>
                          <a:cs typeface="Times New Roman"/>
                        </a:rPr>
                        <a:t>पुनर्मुद्रित संकलन</a:t>
                      </a:r>
                      <a:endParaRPr lang="en-IN" sz="1800" b="1" dirty="0">
                        <a:latin typeface="Calibri"/>
                        <a:ea typeface="Calibri"/>
                        <a:cs typeface="Times New Roman"/>
                      </a:endParaRPr>
                    </a:p>
                    <a:p>
                      <a:pPr marL="342900" lvl="0" indent="-342900">
                        <a:lnSpc>
                          <a:spcPct val="115000"/>
                        </a:lnSpc>
                        <a:spcAft>
                          <a:spcPts val="1000"/>
                        </a:spcAft>
                        <a:buSzPts val="1000"/>
                        <a:buFont typeface="Symbol"/>
                        <a:buChar char=""/>
                        <a:tabLst>
                          <a:tab pos="457200" algn="l"/>
                        </a:tabLst>
                      </a:pPr>
                      <a:r>
                        <a:rPr lang="en-IN" sz="1800" b="1" u="sng" dirty="0">
                          <a:solidFill>
                            <a:srgbClr val="337AB7"/>
                          </a:solidFill>
                          <a:latin typeface="Nirmala UI"/>
                          <a:ea typeface="Arial Unicode MS"/>
                          <a:cs typeface="Times New Roman"/>
                          <a:hlinkClick r:id="rId7" tooltip="यामा -महादेवी वर्मा"/>
                        </a:rPr>
                        <a:t>यामा</a:t>
                      </a:r>
                      <a:r>
                        <a:rPr lang="en-IN" sz="1800" b="1" dirty="0">
                          <a:solidFill>
                            <a:srgbClr val="454743"/>
                          </a:solidFill>
                          <a:latin typeface="Nirmala UI"/>
                          <a:ea typeface="Arial Unicode MS"/>
                          <a:cs typeface="Times New Roman"/>
                        </a:rPr>
                        <a:t> (</a:t>
                      </a:r>
                      <a:r>
                        <a:rPr lang="en-IN" sz="1800" b="1" u="sng" dirty="0">
                          <a:solidFill>
                            <a:srgbClr val="337AB7"/>
                          </a:solidFill>
                          <a:latin typeface="Nirmala UI"/>
                          <a:ea typeface="Arial Unicode MS"/>
                          <a:cs typeface="Times New Roman"/>
                          <a:hlinkClick r:id="rId13" tooltip="1940"/>
                        </a:rPr>
                        <a:t>1940</a:t>
                      </a:r>
                      <a:r>
                        <a:rPr lang="en-IN" sz="1800" b="1" dirty="0">
                          <a:solidFill>
                            <a:srgbClr val="454743"/>
                          </a:solidFill>
                          <a:latin typeface="Nirmala UI"/>
                          <a:ea typeface="Arial Unicode MS"/>
                          <a:cs typeface="Times New Roman"/>
                        </a:rPr>
                        <a:t>)</a:t>
                      </a:r>
                      <a:endParaRPr lang="en-IN" sz="1800" b="1" dirty="0">
                        <a:solidFill>
                          <a:srgbClr val="454743"/>
                        </a:solidFill>
                        <a:latin typeface="Calibri"/>
                        <a:ea typeface="Calibri"/>
                        <a:cs typeface="Times New Roman"/>
                      </a:endParaRPr>
                    </a:p>
                    <a:p>
                      <a:pPr marL="342900" lvl="0" indent="-342900">
                        <a:lnSpc>
                          <a:spcPct val="115000"/>
                        </a:lnSpc>
                        <a:spcAft>
                          <a:spcPts val="1000"/>
                        </a:spcAft>
                        <a:buSzPts val="1000"/>
                        <a:buFont typeface="Symbol"/>
                        <a:buChar char=""/>
                        <a:tabLst>
                          <a:tab pos="457200" algn="l"/>
                        </a:tabLst>
                      </a:pPr>
                      <a:r>
                        <a:rPr lang="en-IN" sz="1800" b="1" u="sng" dirty="0">
                          <a:solidFill>
                            <a:srgbClr val="337AB7"/>
                          </a:solidFill>
                          <a:latin typeface="Nirmala UI"/>
                          <a:ea typeface="Arial Unicode MS"/>
                          <a:cs typeface="Times New Roman"/>
                          <a:hlinkClick r:id="rId14" tooltip="दीपगीत -महादेवी वर्मा"/>
                        </a:rPr>
                        <a:t>दीपगीत</a:t>
                      </a:r>
                      <a:r>
                        <a:rPr lang="en-IN" sz="1800" b="1" dirty="0">
                          <a:solidFill>
                            <a:srgbClr val="454743"/>
                          </a:solidFill>
                          <a:latin typeface="Nirmala UI"/>
                          <a:ea typeface="Arial Unicode MS"/>
                          <a:cs typeface="Times New Roman"/>
                        </a:rPr>
                        <a:t> (</a:t>
                      </a:r>
                      <a:r>
                        <a:rPr lang="en-IN" sz="1800" b="1" u="sng" dirty="0">
                          <a:solidFill>
                            <a:srgbClr val="337AB7"/>
                          </a:solidFill>
                          <a:latin typeface="Nirmala UI"/>
                          <a:ea typeface="Arial Unicode MS"/>
                          <a:cs typeface="Times New Roman"/>
                          <a:hlinkClick r:id="rId15" tooltip="1983"/>
                        </a:rPr>
                        <a:t>1983</a:t>
                      </a:r>
                      <a:r>
                        <a:rPr lang="en-IN" sz="1800" b="1" dirty="0">
                          <a:solidFill>
                            <a:srgbClr val="454743"/>
                          </a:solidFill>
                          <a:latin typeface="Nirmala UI"/>
                          <a:ea typeface="Arial Unicode MS"/>
                          <a:cs typeface="Times New Roman"/>
                        </a:rPr>
                        <a:t>)</a:t>
                      </a:r>
                      <a:endParaRPr lang="en-IN" sz="1800" b="1" dirty="0">
                        <a:solidFill>
                          <a:srgbClr val="454743"/>
                        </a:solidFill>
                        <a:latin typeface="Calibri"/>
                        <a:ea typeface="Calibri"/>
                        <a:cs typeface="Times New Roman"/>
                      </a:endParaRPr>
                    </a:p>
                    <a:p>
                      <a:pPr marL="342900" lvl="0" indent="-342900">
                        <a:lnSpc>
                          <a:spcPct val="115000"/>
                        </a:lnSpc>
                        <a:spcAft>
                          <a:spcPts val="1000"/>
                        </a:spcAft>
                        <a:buSzPts val="1000"/>
                        <a:buFont typeface="Symbol"/>
                        <a:buChar char=""/>
                        <a:tabLst>
                          <a:tab pos="457200" algn="l"/>
                        </a:tabLst>
                      </a:pPr>
                      <a:r>
                        <a:rPr lang="en-IN" sz="1800" b="1" u="sng" dirty="0">
                          <a:solidFill>
                            <a:srgbClr val="337AB7"/>
                          </a:solidFill>
                          <a:latin typeface="Nirmala UI"/>
                          <a:ea typeface="Arial Unicode MS"/>
                          <a:cs typeface="Times New Roman"/>
                          <a:hlinkClick r:id="rId16" tooltip="नीलाम्बरा -महादेवी वर्मा"/>
                        </a:rPr>
                        <a:t>नीलाम्बरा</a:t>
                      </a:r>
                      <a:r>
                        <a:rPr lang="en-IN" sz="1800" b="1" dirty="0">
                          <a:solidFill>
                            <a:srgbClr val="454743"/>
                          </a:solidFill>
                          <a:latin typeface="Nirmala UI"/>
                          <a:ea typeface="Arial Unicode MS"/>
                          <a:cs typeface="Times New Roman"/>
                        </a:rPr>
                        <a:t> (</a:t>
                      </a:r>
                      <a:r>
                        <a:rPr lang="en-IN" sz="1800" b="1" u="sng" dirty="0">
                          <a:solidFill>
                            <a:srgbClr val="337AB7"/>
                          </a:solidFill>
                          <a:latin typeface="Nirmala UI"/>
                          <a:ea typeface="Arial Unicode MS"/>
                          <a:cs typeface="Times New Roman"/>
                          <a:hlinkClick r:id="rId15" tooltip="1983"/>
                        </a:rPr>
                        <a:t>1983</a:t>
                      </a:r>
                      <a:r>
                        <a:rPr lang="en-IN" sz="1800" b="1" dirty="0">
                          <a:solidFill>
                            <a:srgbClr val="454743"/>
                          </a:solidFill>
                          <a:latin typeface="Nirmala UI"/>
                          <a:ea typeface="Arial Unicode MS"/>
                          <a:cs typeface="Times New Roman"/>
                        </a:rPr>
                        <a:t>)</a:t>
                      </a:r>
                      <a:endParaRPr lang="en-IN" sz="1800" b="1" dirty="0">
                        <a:solidFill>
                          <a:srgbClr val="454743"/>
                        </a:solidFill>
                        <a:latin typeface="Calibri"/>
                        <a:ea typeface="Calibri"/>
                        <a:cs typeface="Times New Roman"/>
                      </a:endParaRPr>
                    </a:p>
                    <a:p>
                      <a:pPr marL="342900" lvl="0" indent="-342900">
                        <a:lnSpc>
                          <a:spcPct val="115000"/>
                        </a:lnSpc>
                        <a:spcAft>
                          <a:spcPts val="1000"/>
                        </a:spcAft>
                        <a:buSzPts val="1000"/>
                        <a:buFont typeface="Symbol"/>
                        <a:buChar char=""/>
                        <a:tabLst>
                          <a:tab pos="457200" algn="l"/>
                        </a:tabLst>
                      </a:pPr>
                      <a:r>
                        <a:rPr lang="en-IN" sz="1800" b="1" u="sng" dirty="0">
                          <a:solidFill>
                            <a:srgbClr val="337AB7"/>
                          </a:solidFill>
                          <a:latin typeface="Nirmala UI"/>
                          <a:ea typeface="Arial Unicode MS"/>
                          <a:cs typeface="Times New Roman"/>
                          <a:hlinkClick r:id="rId17" tooltip="आत्मिका -महादेवी वर्मा"/>
                        </a:rPr>
                        <a:t>आत्मिका</a:t>
                      </a:r>
                      <a:r>
                        <a:rPr lang="en-IN" sz="1800" b="1" dirty="0">
                          <a:solidFill>
                            <a:srgbClr val="454743"/>
                          </a:solidFill>
                          <a:latin typeface="Nirmala UI"/>
                          <a:ea typeface="Arial Unicode MS"/>
                          <a:cs typeface="Times New Roman"/>
                        </a:rPr>
                        <a:t> (1983)</a:t>
                      </a:r>
                      <a:endParaRPr lang="en-IN" sz="1800" b="1" dirty="0">
                        <a:solidFill>
                          <a:srgbClr val="454743"/>
                        </a:solidFill>
                        <a:latin typeface="Calibri"/>
                        <a:ea typeface="Calibri"/>
                        <a:cs typeface="Times New Roman"/>
                      </a:endParaRPr>
                    </a:p>
                  </a:txBody>
                  <a:tcPr marL="76298" marR="76298" marT="76298" marB="76298">
                    <a:lnL>
                      <a:noFill/>
                    </a:lnL>
                    <a:lnR>
                      <a:noFill/>
                    </a:lnR>
                    <a:lnT>
                      <a:noFill/>
                    </a:lnT>
                    <a:lnB>
                      <a:noFill/>
                    </a:lnB>
                    <a:solidFill>
                      <a:srgbClr val="FFFFFF"/>
                    </a:solidFill>
                  </a:tcPr>
                </a:tc>
                <a:tc>
                  <a:txBody>
                    <a:bodyPr/>
                    <a:lstStyle/>
                    <a:p>
                      <a:pPr>
                        <a:lnSpc>
                          <a:spcPct val="115000"/>
                        </a:lnSpc>
                        <a:spcAft>
                          <a:spcPts val="0"/>
                        </a:spcAft>
                      </a:pPr>
                      <a:r>
                        <a:rPr lang="en-IN" sz="1800" b="1" dirty="0">
                          <a:solidFill>
                            <a:srgbClr val="454743"/>
                          </a:solidFill>
                          <a:latin typeface="Nirmala UI"/>
                          <a:ea typeface="Arial Unicode MS"/>
                          <a:cs typeface="Times New Roman"/>
                        </a:rPr>
                        <a:t>निबंध</a:t>
                      </a:r>
                      <a:endParaRPr lang="en-IN" sz="1800" b="1" dirty="0">
                        <a:latin typeface="Calibri"/>
                        <a:ea typeface="Calibri"/>
                        <a:cs typeface="Times New Roman"/>
                      </a:endParaRPr>
                    </a:p>
                    <a:p>
                      <a:pPr marL="342900" lvl="0" indent="-342900">
                        <a:lnSpc>
                          <a:spcPct val="115000"/>
                        </a:lnSpc>
                        <a:spcAft>
                          <a:spcPts val="1000"/>
                        </a:spcAft>
                        <a:buSzPts val="1000"/>
                        <a:buFont typeface="Symbol"/>
                        <a:buChar char=""/>
                        <a:tabLst>
                          <a:tab pos="457200" algn="l"/>
                        </a:tabLst>
                      </a:pPr>
                      <a:r>
                        <a:rPr lang="en-IN" sz="1800" b="1" u="sng" dirty="0">
                          <a:solidFill>
                            <a:srgbClr val="337AB7"/>
                          </a:solidFill>
                          <a:latin typeface="Nirmala UI"/>
                          <a:ea typeface="Arial Unicode MS"/>
                          <a:cs typeface="Times New Roman"/>
                          <a:hlinkClick r:id="rId18" tooltip="शृंखला की कड़ियाँ -महादेवी वर्मा"/>
                        </a:rPr>
                        <a:t>शृंखला की कड़ियाँ</a:t>
                      </a:r>
                      <a:endParaRPr lang="en-IN" sz="1800" b="1" dirty="0">
                        <a:solidFill>
                          <a:srgbClr val="454743"/>
                        </a:solidFill>
                        <a:latin typeface="Calibri"/>
                        <a:ea typeface="Calibri"/>
                        <a:cs typeface="Times New Roman"/>
                      </a:endParaRPr>
                    </a:p>
                    <a:p>
                      <a:pPr marL="342900" lvl="0" indent="-342900">
                        <a:lnSpc>
                          <a:spcPct val="115000"/>
                        </a:lnSpc>
                        <a:spcAft>
                          <a:spcPts val="1000"/>
                        </a:spcAft>
                        <a:buSzPts val="1000"/>
                        <a:buFont typeface="Symbol"/>
                        <a:buChar char=""/>
                        <a:tabLst>
                          <a:tab pos="457200" algn="l"/>
                        </a:tabLst>
                      </a:pPr>
                      <a:r>
                        <a:rPr lang="en-IN" sz="1800" b="1" u="sng" dirty="0">
                          <a:solidFill>
                            <a:srgbClr val="337AB7"/>
                          </a:solidFill>
                          <a:latin typeface="Nirmala UI"/>
                          <a:ea typeface="Arial Unicode MS"/>
                          <a:cs typeface="Times New Roman"/>
                          <a:hlinkClick r:id="rId19" tooltip="विवेचनात्मक गद्य -महादेवी वर्मा"/>
                        </a:rPr>
                        <a:t>विवेचनात्मक गद्य</a:t>
                      </a:r>
                      <a:endParaRPr lang="en-IN" sz="1800" b="1" dirty="0">
                        <a:solidFill>
                          <a:srgbClr val="454743"/>
                        </a:solidFill>
                        <a:latin typeface="Calibri"/>
                        <a:ea typeface="Calibri"/>
                        <a:cs typeface="Times New Roman"/>
                      </a:endParaRPr>
                    </a:p>
                    <a:p>
                      <a:pPr marL="342900" lvl="0" indent="-342900">
                        <a:lnSpc>
                          <a:spcPct val="115000"/>
                        </a:lnSpc>
                        <a:spcAft>
                          <a:spcPts val="1000"/>
                        </a:spcAft>
                        <a:buSzPts val="1000"/>
                        <a:buFont typeface="Symbol"/>
                        <a:buChar char=""/>
                        <a:tabLst>
                          <a:tab pos="457200" algn="l"/>
                        </a:tabLst>
                      </a:pPr>
                      <a:r>
                        <a:rPr lang="en-IN" sz="1800" b="1" u="sng" dirty="0">
                          <a:solidFill>
                            <a:srgbClr val="337AB7"/>
                          </a:solidFill>
                          <a:latin typeface="Nirmala UI"/>
                          <a:ea typeface="Arial Unicode MS"/>
                          <a:cs typeface="Times New Roman"/>
                          <a:hlinkClick r:id="rId20" tooltip="साहित्यकार की आस्था तथा अन्य निबंध"/>
                        </a:rPr>
                        <a:t>साहित्यकार की आस्था तथा अन्य निबंध</a:t>
                      </a:r>
                      <a:endParaRPr lang="en-IN" sz="1800" b="1" dirty="0">
                        <a:solidFill>
                          <a:srgbClr val="454743"/>
                        </a:solidFill>
                        <a:latin typeface="Calibri"/>
                        <a:ea typeface="Calibri"/>
                        <a:cs typeface="Times New Roman"/>
                      </a:endParaRPr>
                    </a:p>
                    <a:p>
                      <a:pPr>
                        <a:lnSpc>
                          <a:spcPct val="115000"/>
                        </a:lnSpc>
                        <a:spcAft>
                          <a:spcPts val="0"/>
                        </a:spcAft>
                      </a:pPr>
                      <a:r>
                        <a:rPr lang="en-IN" sz="1800" b="1" dirty="0">
                          <a:solidFill>
                            <a:srgbClr val="454743"/>
                          </a:solidFill>
                          <a:latin typeface="Nirmala UI"/>
                          <a:ea typeface="Arial Unicode MS"/>
                          <a:cs typeface="Times New Roman"/>
                        </a:rPr>
                        <a:t>ललित निबंध</a:t>
                      </a:r>
                      <a:endParaRPr lang="en-IN" sz="1800" b="1" dirty="0">
                        <a:latin typeface="Calibri"/>
                        <a:ea typeface="Calibri"/>
                        <a:cs typeface="Times New Roman"/>
                      </a:endParaRPr>
                    </a:p>
                    <a:p>
                      <a:pPr marL="342900" lvl="0" indent="-342900">
                        <a:lnSpc>
                          <a:spcPct val="115000"/>
                        </a:lnSpc>
                        <a:spcAft>
                          <a:spcPts val="1000"/>
                        </a:spcAft>
                        <a:buSzPts val="1000"/>
                        <a:buFont typeface="Symbol"/>
                        <a:buChar char=""/>
                        <a:tabLst>
                          <a:tab pos="457200" algn="l"/>
                        </a:tabLst>
                      </a:pPr>
                      <a:r>
                        <a:rPr lang="en-IN" sz="1800" b="1" u="sng" dirty="0">
                          <a:solidFill>
                            <a:srgbClr val="337AB7"/>
                          </a:solidFill>
                          <a:latin typeface="Nirmala UI"/>
                          <a:ea typeface="Arial Unicode MS"/>
                          <a:cs typeface="Times New Roman"/>
                          <a:hlinkClick r:id="rId21" tooltip="क्षणदा -महादेवी वर्मा"/>
                        </a:rPr>
                        <a:t>क्षणदा</a:t>
                      </a:r>
                      <a:endParaRPr lang="en-IN" sz="1800" b="1" dirty="0">
                        <a:solidFill>
                          <a:srgbClr val="454743"/>
                        </a:solidFill>
                        <a:latin typeface="Calibri"/>
                        <a:ea typeface="Calibri"/>
                        <a:cs typeface="Times New Roman"/>
                      </a:endParaRPr>
                    </a:p>
                  </a:txBody>
                  <a:tcPr marL="76298" marR="76298" marT="76298" marB="76298">
                    <a:lnL>
                      <a:noFill/>
                    </a:lnL>
                    <a:lnR>
                      <a:noFill/>
                    </a:lnR>
                    <a:lnT>
                      <a:noFill/>
                    </a:lnT>
                    <a:lnB>
                      <a:noFill/>
                    </a:lnB>
                    <a:solidFill>
                      <a:srgbClr val="FFFFFF"/>
                    </a:solidFill>
                  </a:tcPr>
                </a:tc>
              </a:tr>
            </a:tbl>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Sony\Desktop\N.S.S COLLEGE\mahadevi varma\mera_pariwar_pb.jpg"/>
          <p:cNvPicPr>
            <a:picLocks noChangeAspect="1" noChangeArrowheads="1"/>
          </p:cNvPicPr>
          <p:nvPr/>
        </p:nvPicPr>
        <p:blipFill>
          <a:blip r:embed="rId2" cstate="print"/>
          <a:srcRect/>
          <a:stretch>
            <a:fillRect/>
          </a:stretch>
        </p:blipFill>
        <p:spPr bwMode="auto">
          <a:xfrm>
            <a:off x="381000" y="381000"/>
            <a:ext cx="2286000" cy="2590800"/>
          </a:xfrm>
          <a:prstGeom prst="rect">
            <a:avLst/>
          </a:prstGeom>
          <a:noFill/>
        </p:spPr>
      </p:pic>
      <p:pic>
        <p:nvPicPr>
          <p:cNvPr id="1027" name="Picture 3" descr="C:\Users\Sony\Desktop\N.S.S COLLEGE\mahadevi varma\nza232.jpg"/>
          <p:cNvPicPr>
            <a:picLocks noChangeAspect="1" noChangeArrowheads="1"/>
          </p:cNvPicPr>
          <p:nvPr/>
        </p:nvPicPr>
        <p:blipFill>
          <a:blip r:embed="rId3" cstate="print"/>
          <a:srcRect/>
          <a:stretch>
            <a:fillRect/>
          </a:stretch>
        </p:blipFill>
        <p:spPr bwMode="auto">
          <a:xfrm>
            <a:off x="2895600" y="3505200"/>
            <a:ext cx="2417671" cy="2590800"/>
          </a:xfrm>
          <a:prstGeom prst="rect">
            <a:avLst/>
          </a:prstGeom>
          <a:noFill/>
        </p:spPr>
      </p:pic>
      <p:pic>
        <p:nvPicPr>
          <p:cNvPr id="1028" name="Picture 4" descr="C:\Users\Sony\Desktop\N.S.S COLLEGE\mahadevi varma\16167873.jpg"/>
          <p:cNvPicPr>
            <a:picLocks noChangeAspect="1" noChangeArrowheads="1"/>
          </p:cNvPicPr>
          <p:nvPr/>
        </p:nvPicPr>
        <p:blipFill>
          <a:blip r:embed="rId4" cstate="print"/>
          <a:srcRect/>
          <a:stretch>
            <a:fillRect/>
          </a:stretch>
        </p:blipFill>
        <p:spPr bwMode="auto">
          <a:xfrm>
            <a:off x="381000" y="3124200"/>
            <a:ext cx="2377618" cy="2971800"/>
          </a:xfrm>
          <a:prstGeom prst="rect">
            <a:avLst/>
          </a:prstGeom>
          <a:noFill/>
        </p:spPr>
      </p:pic>
      <p:pic>
        <p:nvPicPr>
          <p:cNvPr id="1029" name="Picture 5" descr="C:\Users\Sony\Desktop\N.S.S COLLEGE\mahadevi varma\17841702.jpg"/>
          <p:cNvPicPr>
            <a:picLocks noChangeAspect="1" noChangeArrowheads="1"/>
          </p:cNvPicPr>
          <p:nvPr/>
        </p:nvPicPr>
        <p:blipFill>
          <a:blip r:embed="rId5" cstate="print"/>
          <a:srcRect/>
          <a:stretch>
            <a:fillRect/>
          </a:stretch>
        </p:blipFill>
        <p:spPr bwMode="auto">
          <a:xfrm>
            <a:off x="2971800" y="381000"/>
            <a:ext cx="2480070" cy="2895600"/>
          </a:xfrm>
          <a:prstGeom prst="rect">
            <a:avLst/>
          </a:prstGeom>
          <a:noFill/>
        </p:spPr>
      </p:pic>
      <p:pic>
        <p:nvPicPr>
          <p:cNvPr id="1032" name="Picture 8" descr="C:\Users\Sony\Desktop\N.S.S COLLEGE\mahadevi varma\41nhxOyL9wL._SX314_BO1,204,203,200_.jpg"/>
          <p:cNvPicPr>
            <a:picLocks noChangeAspect="1" noChangeArrowheads="1"/>
          </p:cNvPicPr>
          <p:nvPr/>
        </p:nvPicPr>
        <p:blipFill>
          <a:blip r:embed="rId6" cstate="print"/>
          <a:srcRect/>
          <a:stretch>
            <a:fillRect/>
          </a:stretch>
        </p:blipFill>
        <p:spPr bwMode="auto">
          <a:xfrm>
            <a:off x="5715000" y="381000"/>
            <a:ext cx="3009900" cy="2895600"/>
          </a:xfrm>
          <a:prstGeom prst="rect">
            <a:avLst/>
          </a:prstGeom>
          <a:noFill/>
        </p:spPr>
      </p:pic>
      <p:pic>
        <p:nvPicPr>
          <p:cNvPr id="1033" name="Picture 9" descr="C:\Users\Sony\Desktop\N.S.S COLLEGE\mahadevi varma\3270_Path ke Sathi_l.jpg"/>
          <p:cNvPicPr>
            <a:picLocks noChangeAspect="1" noChangeArrowheads="1"/>
          </p:cNvPicPr>
          <p:nvPr/>
        </p:nvPicPr>
        <p:blipFill>
          <a:blip r:embed="rId7" cstate="print"/>
          <a:srcRect/>
          <a:stretch>
            <a:fillRect/>
          </a:stretch>
        </p:blipFill>
        <p:spPr bwMode="auto">
          <a:xfrm>
            <a:off x="5791200" y="3352800"/>
            <a:ext cx="2857500" cy="2819400"/>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5" name="Rectangle 1"/>
          <p:cNvSpPr>
            <a:spLocks noChangeArrowheads="1"/>
          </p:cNvSpPr>
          <p:nvPr/>
        </p:nvSpPr>
        <p:spPr bwMode="auto">
          <a:xfrm>
            <a:off x="457200" y="533400"/>
            <a:ext cx="8458200" cy="5547612"/>
          </a:xfrm>
          <a:prstGeom prst="rect">
            <a:avLst/>
          </a:prstGeom>
          <a:solidFill>
            <a:srgbClr val="FFFFFF"/>
          </a:solidFill>
          <a:ln w="9525">
            <a:noFill/>
            <a:miter lim="800000"/>
            <a:headEnd/>
            <a:tailEnd/>
          </a:ln>
          <a:effectLst/>
        </p:spPr>
        <p:txBody>
          <a:bodyPr vert="horz" wrap="square" lIns="91440" tIns="152352" rIns="91440" bIns="38088"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hi-IN" sz="3000" b="0" i="0" u="none" strike="noStrike" cap="none" normalizeH="0" baseline="0" dirty="0" smtClean="0">
                <a:ln>
                  <a:noFill/>
                </a:ln>
                <a:solidFill>
                  <a:srgbClr val="000000"/>
                </a:solidFill>
                <a:effectLst/>
                <a:latin typeface="Nirmala UI" pitchFamily="34" charset="0"/>
                <a:ea typeface="Times New Roman" pitchFamily="18" charset="0"/>
                <a:cs typeface="Nirmala UI" pitchFamily="34" charset="0"/>
              </a:rPr>
              <a:t>महादेवी</a:t>
            </a:r>
            <a:r>
              <a:rPr kumimoji="0" lang="en-US" sz="3000" b="0" i="0" u="none" strike="noStrike" cap="none" normalizeH="0" baseline="0" dirty="0" smtClean="0">
                <a:ln>
                  <a:noFill/>
                </a:ln>
                <a:solidFill>
                  <a:srgbClr val="000000"/>
                </a:solidFill>
                <a:effectLst/>
                <a:latin typeface="Georgia" pitchFamily="18" charset="0"/>
                <a:ea typeface="Times New Roman" pitchFamily="18" charset="0"/>
                <a:cs typeface="Arial" pitchFamily="34" charset="0"/>
              </a:rPr>
              <a:t> </a:t>
            </a:r>
            <a:r>
              <a:rPr kumimoji="0" lang="hi-IN" sz="3000" b="0" i="0" u="none" strike="noStrike" cap="none" normalizeH="0" baseline="0" dirty="0" smtClean="0">
                <a:ln>
                  <a:noFill/>
                </a:ln>
                <a:solidFill>
                  <a:srgbClr val="000000"/>
                </a:solidFill>
                <a:effectLst/>
                <a:latin typeface="Nirmala UI" pitchFamily="34" charset="0"/>
                <a:ea typeface="Times New Roman" pitchFamily="18" charset="0"/>
                <a:cs typeface="Nirmala UI" pitchFamily="34" charset="0"/>
              </a:rPr>
              <a:t>वर्मा</a:t>
            </a:r>
            <a:r>
              <a:rPr kumimoji="0" lang="en-US" sz="3000" b="0" i="0" u="none" strike="noStrike" cap="none" normalizeH="0" baseline="0" dirty="0" smtClean="0">
                <a:ln>
                  <a:noFill/>
                </a:ln>
                <a:solidFill>
                  <a:srgbClr val="000000"/>
                </a:solidFill>
                <a:effectLst/>
                <a:latin typeface="Georgia" pitchFamily="18" charset="0"/>
                <a:ea typeface="Times New Roman" pitchFamily="18" charset="0"/>
                <a:cs typeface="Arial" pitchFamily="34" charset="0"/>
              </a:rPr>
              <a:t> </a:t>
            </a:r>
            <a:r>
              <a:rPr kumimoji="0" lang="hi-IN" sz="3000" b="0" i="0" u="none" strike="noStrike" cap="none" normalizeH="0" baseline="0" dirty="0" smtClean="0">
                <a:ln>
                  <a:noFill/>
                </a:ln>
                <a:solidFill>
                  <a:srgbClr val="000000"/>
                </a:solidFill>
                <a:effectLst/>
                <a:latin typeface="Nirmala UI" pitchFamily="34" charset="0"/>
                <a:ea typeface="Times New Roman" pitchFamily="18" charset="0"/>
                <a:cs typeface="Nirmala UI" pitchFamily="34" charset="0"/>
              </a:rPr>
              <a:t>का</a:t>
            </a:r>
            <a:r>
              <a:rPr kumimoji="0" lang="en-US" sz="3000" b="0" i="0" u="none" strike="noStrike" cap="none" normalizeH="0" baseline="0" dirty="0" smtClean="0">
                <a:ln>
                  <a:noFill/>
                </a:ln>
                <a:solidFill>
                  <a:srgbClr val="000000"/>
                </a:solidFill>
                <a:effectLst/>
                <a:latin typeface="Georgia" pitchFamily="18" charset="0"/>
                <a:ea typeface="Times New Roman" pitchFamily="18" charset="0"/>
                <a:cs typeface="Arial" pitchFamily="34" charset="0"/>
              </a:rPr>
              <a:t> </a:t>
            </a:r>
            <a:r>
              <a:rPr kumimoji="0" lang="hi-IN" sz="3000" b="0" i="0" u="none" strike="noStrike" cap="none" normalizeH="0" baseline="0" dirty="0" smtClean="0">
                <a:ln>
                  <a:noFill/>
                </a:ln>
                <a:solidFill>
                  <a:srgbClr val="000000"/>
                </a:solidFill>
                <a:effectLst/>
                <a:latin typeface="Nirmala UI" pitchFamily="34" charset="0"/>
                <a:ea typeface="Times New Roman" pitchFamily="18" charset="0"/>
                <a:cs typeface="Nirmala UI" pitchFamily="34" charset="0"/>
              </a:rPr>
              <a:t>योगदान</a:t>
            </a:r>
            <a:endParaRPr kumimoji="0" lang="en-US" sz="3000" b="0" i="0" u="none" strike="noStrike" cap="none" normalizeH="0" baseline="0" dirty="0" smtClean="0">
              <a:ln>
                <a:noFill/>
              </a:ln>
              <a:solidFill>
                <a:srgbClr val="000000"/>
              </a:solidFill>
              <a:effectLst/>
              <a:latin typeface="Nirmala UI" pitchFamily="34" charset="0"/>
              <a:ea typeface="Times New Roman" pitchFamily="18" charset="0"/>
              <a:cs typeface="Nirmala UI"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30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hi-IN" b="0" i="0" u="none" strike="noStrike" cap="none" normalizeH="0" baseline="0" dirty="0" smtClean="0">
                <a:ln>
                  <a:noFill/>
                </a:ln>
                <a:solidFill>
                  <a:srgbClr val="222222"/>
                </a:solidFill>
                <a:effectLst/>
                <a:latin typeface="Nirmala UI" pitchFamily="34" charset="0"/>
                <a:ea typeface="Times New Roman" pitchFamily="18" charset="0"/>
                <a:cs typeface="Nirmala UI" pitchFamily="34" charset="0"/>
              </a:rPr>
              <a:t>साहित्य</a:t>
            </a:r>
            <a:r>
              <a:rPr kumimoji="0" lang="en-US" b="0" i="0" u="none" strike="noStrike" cap="none" normalizeH="0" baseline="0" dirty="0" smtClean="0">
                <a:ln>
                  <a:noFill/>
                </a:ln>
                <a:solidFill>
                  <a:srgbClr val="222222"/>
                </a:solidFill>
                <a:effectLst/>
                <a:latin typeface="Arial" pitchFamily="34" charset="0"/>
                <a:ea typeface="Times New Roman" pitchFamily="18" charset="0"/>
                <a:cs typeface="Arial" pitchFamily="34" charset="0"/>
              </a:rPr>
              <a:t> </a:t>
            </a:r>
            <a:r>
              <a:rPr kumimoji="0" lang="hi-IN" b="0" i="0" u="none" strike="noStrike" cap="none" normalizeH="0" baseline="0" dirty="0" smtClean="0">
                <a:ln>
                  <a:noFill/>
                </a:ln>
                <a:solidFill>
                  <a:srgbClr val="222222"/>
                </a:solidFill>
                <a:effectLst/>
                <a:latin typeface="Nirmala UI" pitchFamily="34" charset="0"/>
                <a:ea typeface="Times New Roman" pitchFamily="18" charset="0"/>
                <a:cs typeface="Nirmala UI" pitchFamily="34" charset="0"/>
              </a:rPr>
              <a:t>में</a:t>
            </a:r>
            <a:r>
              <a:rPr kumimoji="0" lang="en-US" b="0" i="0" u="none" strike="noStrike" cap="none" normalizeH="0" baseline="0" dirty="0" smtClean="0">
                <a:ln>
                  <a:noFill/>
                </a:ln>
                <a:solidFill>
                  <a:srgbClr val="222222"/>
                </a:solidFill>
                <a:effectLst/>
                <a:latin typeface="Arial" pitchFamily="34" charset="0"/>
                <a:ea typeface="Times New Roman" pitchFamily="18" charset="0"/>
                <a:cs typeface="Arial" pitchFamily="34" charset="0"/>
              </a:rPr>
              <a:t> </a:t>
            </a:r>
            <a:r>
              <a:rPr kumimoji="0" lang="hi-IN" b="0" i="0" u="none" strike="noStrike" cap="none" normalizeH="0" baseline="0" dirty="0" smtClean="0">
                <a:ln>
                  <a:noFill/>
                </a:ln>
                <a:solidFill>
                  <a:srgbClr val="222222"/>
                </a:solidFill>
                <a:effectLst/>
                <a:latin typeface="Nirmala UI" pitchFamily="34" charset="0"/>
                <a:ea typeface="Times New Roman" pitchFamily="18" charset="0"/>
                <a:cs typeface="Nirmala UI" pitchFamily="34" charset="0"/>
              </a:rPr>
              <a:t>महादेवी</a:t>
            </a:r>
            <a:r>
              <a:rPr kumimoji="0" lang="en-US" b="0" i="0" u="none" strike="noStrike" cap="none" normalizeH="0" baseline="0" dirty="0" smtClean="0">
                <a:ln>
                  <a:noFill/>
                </a:ln>
                <a:solidFill>
                  <a:srgbClr val="222222"/>
                </a:solidFill>
                <a:effectLst/>
                <a:latin typeface="Arial" pitchFamily="34" charset="0"/>
                <a:ea typeface="Times New Roman" pitchFamily="18" charset="0"/>
                <a:cs typeface="Arial" pitchFamily="34" charset="0"/>
              </a:rPr>
              <a:t> </a:t>
            </a:r>
            <a:r>
              <a:rPr kumimoji="0" lang="hi-IN" b="0" i="0" u="none" strike="noStrike" cap="none" normalizeH="0" baseline="0" dirty="0" smtClean="0">
                <a:ln>
                  <a:noFill/>
                </a:ln>
                <a:solidFill>
                  <a:srgbClr val="222222"/>
                </a:solidFill>
                <a:effectLst/>
                <a:latin typeface="Nirmala UI" pitchFamily="34" charset="0"/>
                <a:ea typeface="Times New Roman" pitchFamily="18" charset="0"/>
                <a:cs typeface="Nirmala UI" pitchFamily="34" charset="0"/>
              </a:rPr>
              <a:t>वर्मा</a:t>
            </a:r>
            <a:r>
              <a:rPr kumimoji="0" lang="en-US" b="0" i="0" u="none" strike="noStrike" cap="none" normalizeH="0" baseline="0" dirty="0" smtClean="0">
                <a:ln>
                  <a:noFill/>
                </a:ln>
                <a:solidFill>
                  <a:srgbClr val="222222"/>
                </a:solidFill>
                <a:effectLst/>
                <a:latin typeface="Arial" pitchFamily="34" charset="0"/>
                <a:ea typeface="Times New Roman" pitchFamily="18" charset="0"/>
                <a:cs typeface="Arial" pitchFamily="34" charset="0"/>
              </a:rPr>
              <a:t> </a:t>
            </a:r>
            <a:r>
              <a:rPr kumimoji="0" lang="hi-IN" b="0" i="0" u="none" strike="noStrike" cap="none" normalizeH="0" baseline="0" dirty="0" smtClean="0">
                <a:ln>
                  <a:noFill/>
                </a:ln>
                <a:solidFill>
                  <a:srgbClr val="222222"/>
                </a:solidFill>
                <a:effectLst/>
                <a:latin typeface="Nirmala UI" pitchFamily="34" charset="0"/>
                <a:ea typeface="Times New Roman" pitchFamily="18" charset="0"/>
                <a:cs typeface="Nirmala UI" pitchFamily="34" charset="0"/>
              </a:rPr>
              <a:t>का</a:t>
            </a:r>
            <a:r>
              <a:rPr kumimoji="0" lang="en-US" b="0" i="0" u="none" strike="noStrike" cap="none" normalizeH="0" baseline="0" dirty="0" smtClean="0">
                <a:ln>
                  <a:noFill/>
                </a:ln>
                <a:solidFill>
                  <a:srgbClr val="222222"/>
                </a:solidFill>
                <a:effectLst/>
                <a:latin typeface="Arial" pitchFamily="34" charset="0"/>
                <a:ea typeface="Times New Roman" pitchFamily="18" charset="0"/>
                <a:cs typeface="Arial" pitchFamily="34" charset="0"/>
              </a:rPr>
              <a:t> </a:t>
            </a:r>
            <a:r>
              <a:rPr kumimoji="0" lang="hi-IN" b="0" i="0" u="none" strike="noStrike" cap="none" normalizeH="0" baseline="0" dirty="0" smtClean="0">
                <a:ln>
                  <a:noFill/>
                </a:ln>
                <a:solidFill>
                  <a:srgbClr val="222222"/>
                </a:solidFill>
                <a:effectLst/>
                <a:latin typeface="Nirmala UI" pitchFamily="34" charset="0"/>
                <a:ea typeface="Times New Roman" pitchFamily="18" charset="0"/>
                <a:cs typeface="Nirmala UI" pitchFamily="34" charset="0"/>
              </a:rPr>
              <a:t>आविर्भाव</a:t>
            </a:r>
            <a:r>
              <a:rPr kumimoji="0" lang="en-US" b="0" i="0" u="none" strike="noStrike" cap="none" normalizeH="0" baseline="0" dirty="0" smtClean="0">
                <a:ln>
                  <a:noFill/>
                </a:ln>
                <a:solidFill>
                  <a:srgbClr val="222222"/>
                </a:solidFill>
                <a:effectLst/>
                <a:latin typeface="Arial" pitchFamily="34" charset="0"/>
                <a:ea typeface="Times New Roman" pitchFamily="18" charset="0"/>
                <a:cs typeface="Arial" pitchFamily="34" charset="0"/>
              </a:rPr>
              <a:t> </a:t>
            </a:r>
            <a:r>
              <a:rPr kumimoji="0" lang="hi-IN" b="0" i="0" u="none" strike="noStrike" cap="none" normalizeH="0" baseline="0" dirty="0" smtClean="0">
                <a:ln>
                  <a:noFill/>
                </a:ln>
                <a:solidFill>
                  <a:srgbClr val="222222"/>
                </a:solidFill>
                <a:effectLst/>
                <a:latin typeface="Nirmala UI" pitchFamily="34" charset="0"/>
                <a:ea typeface="Times New Roman" pitchFamily="18" charset="0"/>
                <a:cs typeface="Nirmala UI" pitchFamily="34" charset="0"/>
              </a:rPr>
              <a:t>उस</a:t>
            </a:r>
            <a:r>
              <a:rPr kumimoji="0" lang="en-US" b="0" i="0" u="none" strike="noStrike" cap="none" normalizeH="0" baseline="0" dirty="0" smtClean="0">
                <a:ln>
                  <a:noFill/>
                </a:ln>
                <a:solidFill>
                  <a:srgbClr val="222222"/>
                </a:solidFill>
                <a:effectLst/>
                <a:latin typeface="Arial" pitchFamily="34" charset="0"/>
                <a:ea typeface="Times New Roman" pitchFamily="18" charset="0"/>
                <a:cs typeface="Arial" pitchFamily="34" charset="0"/>
              </a:rPr>
              <a:t> </a:t>
            </a:r>
            <a:r>
              <a:rPr kumimoji="0" lang="hi-IN" b="0" i="0" u="none" strike="noStrike" cap="none" normalizeH="0" baseline="0" dirty="0" smtClean="0">
                <a:ln>
                  <a:noFill/>
                </a:ln>
                <a:solidFill>
                  <a:srgbClr val="222222"/>
                </a:solidFill>
                <a:effectLst/>
                <a:latin typeface="Nirmala UI" pitchFamily="34" charset="0"/>
                <a:ea typeface="Times New Roman" pitchFamily="18" charset="0"/>
                <a:cs typeface="Nirmala UI" pitchFamily="34" charset="0"/>
              </a:rPr>
              <a:t>समय</a:t>
            </a:r>
            <a:r>
              <a:rPr kumimoji="0" lang="en-US" b="0" i="0" u="none" strike="noStrike" cap="none" normalizeH="0" baseline="0" dirty="0" smtClean="0">
                <a:ln>
                  <a:noFill/>
                </a:ln>
                <a:solidFill>
                  <a:srgbClr val="222222"/>
                </a:solidFill>
                <a:effectLst/>
                <a:latin typeface="Arial" pitchFamily="34" charset="0"/>
                <a:ea typeface="Times New Roman" pitchFamily="18" charset="0"/>
                <a:cs typeface="Arial" pitchFamily="34" charset="0"/>
              </a:rPr>
              <a:t> </a:t>
            </a:r>
            <a:r>
              <a:rPr kumimoji="0" lang="hi-IN" b="0" i="0" u="none" strike="noStrike" cap="none" normalizeH="0" baseline="0" dirty="0" smtClean="0">
                <a:ln>
                  <a:noFill/>
                </a:ln>
                <a:solidFill>
                  <a:srgbClr val="222222"/>
                </a:solidFill>
                <a:effectLst/>
                <a:latin typeface="Nirmala UI" pitchFamily="34" charset="0"/>
                <a:ea typeface="Times New Roman" pitchFamily="18" charset="0"/>
                <a:cs typeface="Nirmala UI" pitchFamily="34" charset="0"/>
              </a:rPr>
              <a:t>हुआ</a:t>
            </a:r>
            <a:r>
              <a:rPr kumimoji="0" lang="en-US" b="0" i="0" u="none" strike="noStrike" cap="none" normalizeH="0" baseline="0" dirty="0" smtClean="0">
                <a:ln>
                  <a:noFill/>
                </a:ln>
                <a:solidFill>
                  <a:srgbClr val="222222"/>
                </a:solidFill>
                <a:effectLst/>
                <a:latin typeface="Arial" pitchFamily="34" charset="0"/>
                <a:ea typeface="Times New Roman" pitchFamily="18" charset="0"/>
                <a:cs typeface="Arial" pitchFamily="34" charset="0"/>
              </a:rPr>
              <a:t> </a:t>
            </a:r>
            <a:r>
              <a:rPr kumimoji="0" lang="hi-IN" b="0" i="0" u="none" strike="noStrike" cap="none" normalizeH="0" baseline="0" dirty="0" smtClean="0">
                <a:ln>
                  <a:noFill/>
                </a:ln>
                <a:solidFill>
                  <a:srgbClr val="222222"/>
                </a:solidFill>
                <a:effectLst/>
                <a:latin typeface="Nirmala UI" pitchFamily="34" charset="0"/>
                <a:ea typeface="Times New Roman" pitchFamily="18" charset="0"/>
                <a:cs typeface="Nirmala UI" pitchFamily="34" charset="0"/>
              </a:rPr>
              <a:t>जब</a:t>
            </a:r>
            <a:r>
              <a:rPr kumimoji="0" lang="en-US" b="0" i="0" u="none" strike="noStrike" cap="none" normalizeH="0" baseline="0" dirty="0" smtClean="0">
                <a:ln>
                  <a:noFill/>
                </a:ln>
                <a:solidFill>
                  <a:srgbClr val="222222"/>
                </a:solidFill>
                <a:effectLst/>
                <a:latin typeface="Arial" pitchFamily="34" charset="0"/>
                <a:ea typeface="Times New Roman" pitchFamily="18" charset="0"/>
                <a:cs typeface="Arial" pitchFamily="34" charset="0"/>
              </a:rPr>
              <a:t> </a:t>
            </a:r>
            <a:r>
              <a:rPr kumimoji="0" lang="hi-IN" b="0" i="0" u="none" strike="noStrike" cap="none" normalizeH="0" baseline="0" dirty="0" smtClean="0">
                <a:ln>
                  <a:noFill/>
                </a:ln>
                <a:solidFill>
                  <a:srgbClr val="222222"/>
                </a:solidFill>
                <a:effectLst/>
                <a:latin typeface="Nirmala UI" pitchFamily="34" charset="0"/>
                <a:ea typeface="Times New Roman" pitchFamily="18" charset="0"/>
                <a:cs typeface="Nirmala UI" pitchFamily="34" charset="0"/>
              </a:rPr>
              <a:t>खड़ीबोली</a:t>
            </a:r>
            <a:r>
              <a:rPr kumimoji="0" lang="en-US" b="0" i="0" u="none" strike="noStrike" cap="none" normalizeH="0" baseline="0" dirty="0" smtClean="0">
                <a:ln>
                  <a:noFill/>
                </a:ln>
                <a:solidFill>
                  <a:srgbClr val="222222"/>
                </a:solidFill>
                <a:effectLst/>
                <a:latin typeface="Arial" pitchFamily="34" charset="0"/>
                <a:ea typeface="Times New Roman" pitchFamily="18" charset="0"/>
                <a:cs typeface="Arial" pitchFamily="34" charset="0"/>
              </a:rPr>
              <a:t> </a:t>
            </a:r>
            <a:r>
              <a:rPr kumimoji="0" lang="hi-IN" b="0" i="0" u="none" strike="noStrike" cap="none" normalizeH="0" baseline="0" dirty="0" smtClean="0">
                <a:ln>
                  <a:noFill/>
                </a:ln>
                <a:solidFill>
                  <a:srgbClr val="222222"/>
                </a:solidFill>
                <a:effectLst/>
                <a:latin typeface="Nirmala UI" pitchFamily="34" charset="0"/>
                <a:ea typeface="Times New Roman" pitchFamily="18" charset="0"/>
                <a:cs typeface="Nirmala UI" pitchFamily="34" charset="0"/>
              </a:rPr>
              <a:t>का</a:t>
            </a:r>
            <a:r>
              <a:rPr kumimoji="0" lang="en-US" b="0" i="0" u="none" strike="noStrike" cap="none" normalizeH="0" baseline="0" dirty="0" smtClean="0">
                <a:ln>
                  <a:noFill/>
                </a:ln>
                <a:solidFill>
                  <a:srgbClr val="222222"/>
                </a:solidFill>
                <a:effectLst/>
                <a:latin typeface="Arial" pitchFamily="34" charset="0"/>
                <a:ea typeface="Times New Roman" pitchFamily="18" charset="0"/>
                <a:cs typeface="Arial" pitchFamily="34" charset="0"/>
              </a:rPr>
              <a:t> </a:t>
            </a:r>
            <a:r>
              <a:rPr kumimoji="0" lang="hi-IN" b="0" i="0" u="none" strike="noStrike" cap="none" normalizeH="0" baseline="0" dirty="0" smtClean="0">
                <a:ln>
                  <a:noFill/>
                </a:ln>
                <a:solidFill>
                  <a:srgbClr val="222222"/>
                </a:solidFill>
                <a:effectLst/>
                <a:latin typeface="Nirmala UI" pitchFamily="34" charset="0"/>
                <a:ea typeface="Times New Roman" pitchFamily="18" charset="0"/>
                <a:cs typeface="Nirmala UI" pitchFamily="34" charset="0"/>
              </a:rPr>
              <a:t>आकार</a:t>
            </a:r>
            <a:r>
              <a:rPr kumimoji="0" lang="en-US" b="0" i="0" u="none" strike="noStrike" cap="none" normalizeH="0" baseline="0" dirty="0" smtClean="0">
                <a:ln>
                  <a:noFill/>
                </a:ln>
                <a:solidFill>
                  <a:srgbClr val="222222"/>
                </a:solidFill>
                <a:effectLst/>
                <a:latin typeface="Arial" pitchFamily="34" charset="0"/>
                <a:ea typeface="Times New Roman" pitchFamily="18" charset="0"/>
                <a:cs typeface="Arial" pitchFamily="34" charset="0"/>
              </a:rPr>
              <a:t> </a:t>
            </a:r>
            <a:r>
              <a:rPr kumimoji="0" lang="hi-IN" b="0" i="0" u="none" strike="noStrike" cap="none" normalizeH="0" baseline="0" dirty="0" smtClean="0">
                <a:ln>
                  <a:noFill/>
                </a:ln>
                <a:solidFill>
                  <a:srgbClr val="222222"/>
                </a:solidFill>
                <a:effectLst/>
                <a:latin typeface="Nirmala UI" pitchFamily="34" charset="0"/>
                <a:ea typeface="Times New Roman" pitchFamily="18" charset="0"/>
                <a:cs typeface="Nirmala UI" pitchFamily="34" charset="0"/>
              </a:rPr>
              <a:t>परिष्कृत</a:t>
            </a:r>
            <a:r>
              <a:rPr kumimoji="0" lang="en-US" b="0" i="0" u="none" strike="noStrike" cap="none" normalizeH="0" baseline="0" dirty="0" smtClean="0">
                <a:ln>
                  <a:noFill/>
                </a:ln>
                <a:solidFill>
                  <a:srgbClr val="222222"/>
                </a:solidFill>
                <a:effectLst/>
                <a:latin typeface="Arial" pitchFamily="34" charset="0"/>
                <a:ea typeface="Times New Roman" pitchFamily="18" charset="0"/>
                <a:cs typeface="Arial" pitchFamily="34" charset="0"/>
              </a:rPr>
              <a:t> </a:t>
            </a:r>
            <a:r>
              <a:rPr kumimoji="0" lang="hi-IN" b="0" i="0" u="none" strike="noStrike" cap="none" normalizeH="0" baseline="0" dirty="0" smtClean="0">
                <a:ln>
                  <a:noFill/>
                </a:ln>
                <a:solidFill>
                  <a:srgbClr val="222222"/>
                </a:solidFill>
                <a:effectLst/>
                <a:latin typeface="Nirmala UI" pitchFamily="34" charset="0"/>
                <a:ea typeface="Times New Roman" pitchFamily="18" charset="0"/>
                <a:cs typeface="Nirmala UI" pitchFamily="34" charset="0"/>
              </a:rPr>
              <a:t>हो</a:t>
            </a:r>
            <a:r>
              <a:rPr kumimoji="0" lang="en-US" b="0" i="0" u="none" strike="noStrike" cap="none" normalizeH="0" baseline="0" dirty="0" smtClean="0">
                <a:ln>
                  <a:noFill/>
                </a:ln>
                <a:solidFill>
                  <a:srgbClr val="222222"/>
                </a:solidFill>
                <a:effectLst/>
                <a:latin typeface="Arial" pitchFamily="34" charset="0"/>
                <a:ea typeface="Times New Roman" pitchFamily="18" charset="0"/>
                <a:cs typeface="Arial" pitchFamily="34" charset="0"/>
              </a:rPr>
              <a:t> </a:t>
            </a:r>
            <a:r>
              <a:rPr kumimoji="0" lang="hi-IN" b="0" i="0" u="none" strike="noStrike" cap="none" normalizeH="0" baseline="0" dirty="0" smtClean="0">
                <a:ln>
                  <a:noFill/>
                </a:ln>
                <a:solidFill>
                  <a:srgbClr val="222222"/>
                </a:solidFill>
                <a:effectLst/>
                <a:latin typeface="Nirmala UI" pitchFamily="34" charset="0"/>
                <a:ea typeface="Times New Roman" pitchFamily="18" charset="0"/>
                <a:cs typeface="Nirmala UI" pitchFamily="34" charset="0"/>
              </a:rPr>
              <a:t>रहा</a:t>
            </a:r>
            <a:r>
              <a:rPr kumimoji="0" lang="en-US" b="0" i="0" u="none" strike="noStrike" cap="none" normalizeH="0" baseline="0" dirty="0" smtClean="0">
                <a:ln>
                  <a:noFill/>
                </a:ln>
                <a:solidFill>
                  <a:srgbClr val="222222"/>
                </a:solidFill>
                <a:effectLst/>
                <a:latin typeface="Arial" pitchFamily="34" charset="0"/>
                <a:ea typeface="Times New Roman" pitchFamily="18" charset="0"/>
                <a:cs typeface="Arial" pitchFamily="34" charset="0"/>
              </a:rPr>
              <a:t> </a:t>
            </a:r>
            <a:r>
              <a:rPr kumimoji="0" lang="hi-IN" b="0" i="0" u="none" strike="noStrike" cap="none" normalizeH="0" baseline="0" dirty="0" smtClean="0">
                <a:ln>
                  <a:noFill/>
                </a:ln>
                <a:solidFill>
                  <a:srgbClr val="222222"/>
                </a:solidFill>
                <a:effectLst/>
                <a:latin typeface="Nirmala UI" pitchFamily="34" charset="0"/>
                <a:ea typeface="Times New Roman" pitchFamily="18" charset="0"/>
                <a:cs typeface="Nirmala UI" pitchFamily="34" charset="0"/>
              </a:rPr>
              <a:t>था।</a:t>
            </a:r>
            <a:r>
              <a:rPr kumimoji="0" lang="en-US" b="0" i="0" u="none" strike="noStrike" cap="none" normalizeH="0" baseline="0" dirty="0" smtClean="0">
                <a:ln>
                  <a:noFill/>
                </a:ln>
                <a:solidFill>
                  <a:srgbClr val="222222"/>
                </a:solidFill>
                <a:effectLst/>
                <a:latin typeface="Arial" pitchFamily="34" charset="0"/>
                <a:ea typeface="Times New Roman" pitchFamily="18" charset="0"/>
                <a:cs typeface="Arial" pitchFamily="34" charset="0"/>
              </a:rPr>
              <a:t> </a:t>
            </a:r>
            <a:r>
              <a:rPr kumimoji="0" lang="hi-IN" b="0" i="0" u="none" strike="noStrike" cap="none" normalizeH="0" baseline="0" dirty="0" smtClean="0">
                <a:ln>
                  <a:noFill/>
                </a:ln>
                <a:solidFill>
                  <a:srgbClr val="222222"/>
                </a:solidFill>
                <a:effectLst/>
                <a:latin typeface="Nirmala UI" pitchFamily="34" charset="0"/>
                <a:ea typeface="Times New Roman" pitchFamily="18" charset="0"/>
                <a:cs typeface="Nirmala UI" pitchFamily="34" charset="0"/>
              </a:rPr>
              <a:t>उन्होंने</a:t>
            </a:r>
            <a:r>
              <a:rPr kumimoji="0" lang="en-US" b="0" i="0" u="none" strike="noStrike" cap="none" normalizeH="0" baseline="0" dirty="0" smtClean="0">
                <a:ln>
                  <a:noFill/>
                </a:ln>
                <a:solidFill>
                  <a:srgbClr val="222222"/>
                </a:solidFill>
                <a:effectLst/>
                <a:latin typeface="Arial" pitchFamily="34" charset="0"/>
                <a:ea typeface="Times New Roman" pitchFamily="18" charset="0"/>
                <a:cs typeface="Arial" pitchFamily="34" charset="0"/>
              </a:rPr>
              <a:t> </a:t>
            </a:r>
            <a:r>
              <a:rPr kumimoji="0" lang="hi-IN" b="0" i="0" u="none" strike="noStrike" cap="none" normalizeH="0" baseline="0" dirty="0" smtClean="0">
                <a:ln>
                  <a:noFill/>
                </a:ln>
                <a:solidFill>
                  <a:srgbClr val="222222"/>
                </a:solidFill>
                <a:effectLst/>
                <a:latin typeface="Nirmala UI" pitchFamily="34" charset="0"/>
                <a:ea typeface="Times New Roman" pitchFamily="18" charset="0"/>
                <a:cs typeface="Nirmala UI" pitchFamily="34" charset="0"/>
              </a:rPr>
              <a:t>हिन्दी</a:t>
            </a:r>
            <a:r>
              <a:rPr kumimoji="0" lang="en-US" b="0" i="0" u="none" strike="noStrike" cap="none" normalizeH="0" baseline="0" dirty="0" smtClean="0">
                <a:ln>
                  <a:noFill/>
                </a:ln>
                <a:solidFill>
                  <a:srgbClr val="222222"/>
                </a:solidFill>
                <a:effectLst/>
                <a:latin typeface="Arial" pitchFamily="34" charset="0"/>
                <a:ea typeface="Times New Roman" pitchFamily="18" charset="0"/>
                <a:cs typeface="Arial" pitchFamily="34" charset="0"/>
              </a:rPr>
              <a:t> </a:t>
            </a:r>
            <a:r>
              <a:rPr kumimoji="0" lang="hi-IN" b="0" i="0" u="none" strike="noStrike" cap="none" normalizeH="0" baseline="0" dirty="0" smtClean="0">
                <a:ln>
                  <a:noFill/>
                </a:ln>
                <a:solidFill>
                  <a:srgbClr val="222222"/>
                </a:solidFill>
                <a:effectLst/>
                <a:latin typeface="Nirmala UI" pitchFamily="34" charset="0"/>
                <a:ea typeface="Times New Roman" pitchFamily="18" charset="0"/>
                <a:cs typeface="Nirmala UI" pitchFamily="34" charset="0"/>
              </a:rPr>
              <a:t>कविता</a:t>
            </a:r>
            <a:r>
              <a:rPr kumimoji="0" lang="en-US" b="0" i="0" u="none" strike="noStrike" cap="none" normalizeH="0" baseline="0" dirty="0" smtClean="0">
                <a:ln>
                  <a:noFill/>
                </a:ln>
                <a:solidFill>
                  <a:srgbClr val="222222"/>
                </a:solidFill>
                <a:effectLst/>
                <a:latin typeface="Arial" pitchFamily="34" charset="0"/>
                <a:ea typeface="Times New Roman" pitchFamily="18" charset="0"/>
                <a:cs typeface="Arial" pitchFamily="34" charset="0"/>
              </a:rPr>
              <a:t> </a:t>
            </a:r>
            <a:r>
              <a:rPr kumimoji="0" lang="hi-IN" b="0" i="0" u="none" strike="noStrike" cap="none" normalizeH="0" baseline="0" dirty="0" smtClean="0">
                <a:ln>
                  <a:noFill/>
                </a:ln>
                <a:solidFill>
                  <a:srgbClr val="222222"/>
                </a:solidFill>
                <a:effectLst/>
                <a:latin typeface="Nirmala UI" pitchFamily="34" charset="0"/>
                <a:ea typeface="Times New Roman" pitchFamily="18" charset="0"/>
                <a:cs typeface="Nirmala UI" pitchFamily="34" charset="0"/>
              </a:rPr>
              <a:t>को</a:t>
            </a:r>
            <a:r>
              <a:rPr kumimoji="0" lang="en-US" b="0" i="0" u="none" strike="noStrike" cap="none" normalizeH="0" baseline="0" dirty="0" smtClean="0">
                <a:ln>
                  <a:noFill/>
                </a:ln>
                <a:solidFill>
                  <a:srgbClr val="222222"/>
                </a:solidFill>
                <a:effectLst/>
                <a:latin typeface="Arial" pitchFamily="34" charset="0"/>
                <a:ea typeface="Times New Roman" pitchFamily="18" charset="0"/>
                <a:cs typeface="Arial" pitchFamily="34" charset="0"/>
              </a:rPr>
              <a:t> </a:t>
            </a:r>
            <a:r>
              <a:rPr kumimoji="0" lang="hi-IN" b="0" i="0" u="none" strike="noStrike" cap="none" normalizeH="0" baseline="0" dirty="0" smtClean="0">
                <a:ln>
                  <a:noFill/>
                </a:ln>
                <a:solidFill>
                  <a:srgbClr val="222222"/>
                </a:solidFill>
                <a:effectLst/>
                <a:latin typeface="Nirmala UI" pitchFamily="34" charset="0"/>
                <a:ea typeface="Times New Roman" pitchFamily="18" charset="0"/>
                <a:cs typeface="Nirmala UI" pitchFamily="34" charset="0"/>
              </a:rPr>
              <a:t>बृजभाषा</a:t>
            </a:r>
            <a:r>
              <a:rPr kumimoji="0" lang="en-US" b="0" i="0" u="none" strike="noStrike" cap="none" normalizeH="0" baseline="0" dirty="0" smtClean="0">
                <a:ln>
                  <a:noFill/>
                </a:ln>
                <a:solidFill>
                  <a:srgbClr val="222222"/>
                </a:solidFill>
                <a:effectLst/>
                <a:latin typeface="Arial" pitchFamily="34" charset="0"/>
                <a:ea typeface="Times New Roman" pitchFamily="18" charset="0"/>
                <a:cs typeface="Arial" pitchFamily="34" charset="0"/>
              </a:rPr>
              <a:t> </a:t>
            </a:r>
            <a:r>
              <a:rPr kumimoji="0" lang="hi-IN" b="0" i="0" u="none" strike="noStrike" cap="none" normalizeH="0" baseline="0" dirty="0" smtClean="0">
                <a:ln>
                  <a:noFill/>
                </a:ln>
                <a:solidFill>
                  <a:srgbClr val="222222"/>
                </a:solidFill>
                <a:effectLst/>
                <a:latin typeface="Nirmala UI" pitchFamily="34" charset="0"/>
                <a:ea typeface="Times New Roman" pitchFamily="18" charset="0"/>
                <a:cs typeface="Nirmala UI" pitchFamily="34" charset="0"/>
              </a:rPr>
              <a:t>की</a:t>
            </a:r>
            <a:r>
              <a:rPr kumimoji="0" lang="en-US" b="0" i="0" u="none" strike="noStrike" cap="none" normalizeH="0" baseline="0" dirty="0" smtClean="0">
                <a:ln>
                  <a:noFill/>
                </a:ln>
                <a:solidFill>
                  <a:srgbClr val="222222"/>
                </a:solidFill>
                <a:effectLst/>
                <a:latin typeface="Arial" pitchFamily="34" charset="0"/>
                <a:ea typeface="Times New Roman" pitchFamily="18" charset="0"/>
                <a:cs typeface="Arial" pitchFamily="34" charset="0"/>
              </a:rPr>
              <a:t> </a:t>
            </a:r>
            <a:r>
              <a:rPr kumimoji="0" lang="hi-IN" b="0" i="0" u="none" strike="noStrike" cap="none" normalizeH="0" baseline="0" dirty="0" smtClean="0">
                <a:ln>
                  <a:noFill/>
                </a:ln>
                <a:solidFill>
                  <a:srgbClr val="222222"/>
                </a:solidFill>
                <a:effectLst/>
                <a:latin typeface="Nirmala UI" pitchFamily="34" charset="0"/>
                <a:ea typeface="Times New Roman" pitchFamily="18" charset="0"/>
                <a:cs typeface="Nirmala UI" pitchFamily="34" charset="0"/>
              </a:rPr>
              <a:t>कोमलता</a:t>
            </a:r>
            <a:r>
              <a:rPr kumimoji="0" lang="en-US" b="0" i="0" u="none" strike="noStrike" cap="none" normalizeH="0" baseline="0" dirty="0" smtClean="0">
                <a:ln>
                  <a:noFill/>
                </a:ln>
                <a:solidFill>
                  <a:srgbClr val="222222"/>
                </a:solidFill>
                <a:effectLst/>
                <a:latin typeface="Arial" pitchFamily="34" charset="0"/>
                <a:ea typeface="Times New Roman" pitchFamily="18" charset="0"/>
                <a:cs typeface="Arial" pitchFamily="34" charset="0"/>
              </a:rPr>
              <a:t> </a:t>
            </a:r>
            <a:r>
              <a:rPr kumimoji="0" lang="hi-IN" b="0" i="0" u="none" strike="noStrike" cap="none" normalizeH="0" baseline="0" dirty="0" smtClean="0">
                <a:ln>
                  <a:noFill/>
                </a:ln>
                <a:solidFill>
                  <a:srgbClr val="222222"/>
                </a:solidFill>
                <a:effectLst/>
                <a:latin typeface="Nirmala UI" pitchFamily="34" charset="0"/>
                <a:ea typeface="Times New Roman" pitchFamily="18" charset="0"/>
                <a:cs typeface="Nirmala UI" pitchFamily="34" charset="0"/>
              </a:rPr>
              <a:t>दी</a:t>
            </a:r>
            <a:r>
              <a:rPr kumimoji="0" lang="en-US" b="0" i="0" u="none" strike="noStrike" cap="none" normalizeH="0" baseline="0" dirty="0" smtClean="0">
                <a:ln>
                  <a:noFill/>
                </a:ln>
                <a:solidFill>
                  <a:srgbClr val="222222"/>
                </a:solidFill>
                <a:effectLst/>
                <a:latin typeface="Arial" pitchFamily="34" charset="0"/>
                <a:ea typeface="Times New Roman" pitchFamily="18" charset="0"/>
                <a:cs typeface="Arial" pitchFamily="34" charset="0"/>
              </a:rPr>
              <a:t>, </a:t>
            </a:r>
            <a:r>
              <a:rPr kumimoji="0" lang="hi-IN" b="0" i="0" u="none" strike="noStrike" cap="none" normalizeH="0" baseline="0" dirty="0" smtClean="0">
                <a:ln>
                  <a:noFill/>
                </a:ln>
                <a:solidFill>
                  <a:srgbClr val="222222"/>
                </a:solidFill>
                <a:effectLst/>
                <a:latin typeface="Nirmala UI" pitchFamily="34" charset="0"/>
                <a:ea typeface="Times New Roman" pitchFamily="18" charset="0"/>
                <a:cs typeface="Nirmala UI" pitchFamily="34" charset="0"/>
              </a:rPr>
              <a:t>छंदों</a:t>
            </a:r>
            <a:r>
              <a:rPr kumimoji="0" lang="en-US" b="0" i="0" u="none" strike="noStrike" cap="none" normalizeH="0" baseline="0" dirty="0" smtClean="0">
                <a:ln>
                  <a:noFill/>
                </a:ln>
                <a:solidFill>
                  <a:srgbClr val="222222"/>
                </a:solidFill>
                <a:effectLst/>
                <a:latin typeface="Arial" pitchFamily="34" charset="0"/>
                <a:ea typeface="Times New Roman" pitchFamily="18" charset="0"/>
                <a:cs typeface="Arial" pitchFamily="34" charset="0"/>
              </a:rPr>
              <a:t> </a:t>
            </a:r>
            <a:r>
              <a:rPr kumimoji="0" lang="hi-IN" b="0" i="0" u="none" strike="noStrike" cap="none" normalizeH="0" baseline="0" dirty="0" smtClean="0">
                <a:ln>
                  <a:noFill/>
                </a:ln>
                <a:solidFill>
                  <a:srgbClr val="222222"/>
                </a:solidFill>
                <a:effectLst/>
                <a:latin typeface="Nirmala UI" pitchFamily="34" charset="0"/>
                <a:ea typeface="Times New Roman" pitchFamily="18" charset="0"/>
                <a:cs typeface="Nirmala UI" pitchFamily="34" charset="0"/>
              </a:rPr>
              <a:t>के</a:t>
            </a:r>
            <a:r>
              <a:rPr kumimoji="0" lang="en-US" b="0" i="0" u="none" strike="noStrike" cap="none" normalizeH="0" baseline="0" dirty="0" smtClean="0">
                <a:ln>
                  <a:noFill/>
                </a:ln>
                <a:solidFill>
                  <a:srgbClr val="222222"/>
                </a:solidFill>
                <a:effectLst/>
                <a:latin typeface="Arial" pitchFamily="34" charset="0"/>
                <a:ea typeface="Times New Roman" pitchFamily="18" charset="0"/>
                <a:cs typeface="Arial" pitchFamily="34" charset="0"/>
              </a:rPr>
              <a:t> </a:t>
            </a:r>
            <a:r>
              <a:rPr kumimoji="0" lang="hi-IN" b="0" i="0" u="none" strike="noStrike" cap="none" normalizeH="0" baseline="0" dirty="0" smtClean="0">
                <a:ln>
                  <a:noFill/>
                </a:ln>
                <a:solidFill>
                  <a:srgbClr val="222222"/>
                </a:solidFill>
                <a:effectLst/>
                <a:latin typeface="Nirmala UI" pitchFamily="34" charset="0"/>
                <a:ea typeface="Times New Roman" pitchFamily="18" charset="0"/>
                <a:cs typeface="Nirmala UI" pitchFamily="34" charset="0"/>
              </a:rPr>
              <a:t>नये</a:t>
            </a:r>
            <a:r>
              <a:rPr kumimoji="0" lang="en-US" b="0" i="0" u="none" strike="noStrike" cap="none" normalizeH="0" baseline="0" dirty="0" smtClean="0">
                <a:ln>
                  <a:noFill/>
                </a:ln>
                <a:solidFill>
                  <a:srgbClr val="222222"/>
                </a:solidFill>
                <a:effectLst/>
                <a:latin typeface="Arial" pitchFamily="34" charset="0"/>
                <a:ea typeface="Times New Roman" pitchFamily="18" charset="0"/>
                <a:cs typeface="Arial" pitchFamily="34" charset="0"/>
              </a:rPr>
              <a:t> </a:t>
            </a:r>
            <a:r>
              <a:rPr kumimoji="0" lang="hi-IN" b="0" i="0" u="none" strike="noStrike" cap="none" normalizeH="0" baseline="0" dirty="0" smtClean="0">
                <a:ln>
                  <a:noFill/>
                </a:ln>
                <a:solidFill>
                  <a:srgbClr val="222222"/>
                </a:solidFill>
                <a:effectLst/>
                <a:latin typeface="Nirmala UI" pitchFamily="34" charset="0"/>
                <a:ea typeface="Times New Roman" pitchFamily="18" charset="0"/>
                <a:cs typeface="Nirmala UI" pitchFamily="34" charset="0"/>
              </a:rPr>
              <a:t>दौर</a:t>
            </a:r>
            <a:r>
              <a:rPr kumimoji="0" lang="en-US" b="0" i="0" u="none" strike="noStrike" cap="none" normalizeH="0" baseline="0" dirty="0" smtClean="0">
                <a:ln>
                  <a:noFill/>
                </a:ln>
                <a:solidFill>
                  <a:srgbClr val="222222"/>
                </a:solidFill>
                <a:effectLst/>
                <a:latin typeface="Arial" pitchFamily="34" charset="0"/>
                <a:ea typeface="Times New Roman" pitchFamily="18" charset="0"/>
                <a:cs typeface="Arial" pitchFamily="34" charset="0"/>
              </a:rPr>
              <a:t> </a:t>
            </a:r>
            <a:r>
              <a:rPr kumimoji="0" lang="hi-IN" b="0" i="0" u="none" strike="noStrike" cap="none" normalizeH="0" baseline="0" dirty="0" smtClean="0">
                <a:ln>
                  <a:noFill/>
                </a:ln>
                <a:solidFill>
                  <a:srgbClr val="222222"/>
                </a:solidFill>
                <a:effectLst/>
                <a:latin typeface="Nirmala UI" pitchFamily="34" charset="0"/>
                <a:ea typeface="Times New Roman" pitchFamily="18" charset="0"/>
                <a:cs typeface="Nirmala UI" pitchFamily="34" charset="0"/>
              </a:rPr>
              <a:t>को</a:t>
            </a:r>
            <a:r>
              <a:rPr kumimoji="0" lang="en-US" b="0" i="0" u="none" strike="noStrike" cap="none" normalizeH="0" baseline="0" dirty="0" smtClean="0">
                <a:ln>
                  <a:noFill/>
                </a:ln>
                <a:solidFill>
                  <a:srgbClr val="222222"/>
                </a:solidFill>
                <a:effectLst/>
                <a:latin typeface="Arial" pitchFamily="34" charset="0"/>
                <a:ea typeface="Times New Roman" pitchFamily="18" charset="0"/>
                <a:cs typeface="Arial" pitchFamily="34" charset="0"/>
              </a:rPr>
              <a:t> </a:t>
            </a:r>
            <a:r>
              <a:rPr kumimoji="0" lang="hi-IN" b="0" i="0" u="none" strike="noStrike" cap="none" normalizeH="0" baseline="0" dirty="0" smtClean="0">
                <a:ln>
                  <a:noFill/>
                </a:ln>
                <a:solidFill>
                  <a:srgbClr val="222222"/>
                </a:solidFill>
                <a:effectLst/>
                <a:latin typeface="Nirmala UI" pitchFamily="34" charset="0"/>
                <a:ea typeface="Times New Roman" pitchFamily="18" charset="0"/>
                <a:cs typeface="Nirmala UI" pitchFamily="34" charset="0"/>
              </a:rPr>
              <a:t>गीतों</a:t>
            </a:r>
            <a:r>
              <a:rPr kumimoji="0" lang="en-US" b="0" i="0" u="none" strike="noStrike" cap="none" normalizeH="0" baseline="0" dirty="0" smtClean="0">
                <a:ln>
                  <a:noFill/>
                </a:ln>
                <a:solidFill>
                  <a:srgbClr val="222222"/>
                </a:solidFill>
                <a:effectLst/>
                <a:latin typeface="Arial" pitchFamily="34" charset="0"/>
                <a:ea typeface="Times New Roman" pitchFamily="18" charset="0"/>
                <a:cs typeface="Arial" pitchFamily="34" charset="0"/>
              </a:rPr>
              <a:t> </a:t>
            </a:r>
            <a:r>
              <a:rPr kumimoji="0" lang="hi-IN" b="0" i="0" u="none" strike="noStrike" cap="none" normalizeH="0" baseline="0" dirty="0" smtClean="0">
                <a:ln>
                  <a:noFill/>
                </a:ln>
                <a:solidFill>
                  <a:srgbClr val="222222"/>
                </a:solidFill>
                <a:effectLst/>
                <a:latin typeface="Nirmala UI" pitchFamily="34" charset="0"/>
                <a:ea typeface="Times New Roman" pitchFamily="18" charset="0"/>
                <a:cs typeface="Nirmala UI" pitchFamily="34" charset="0"/>
              </a:rPr>
              <a:t>का</a:t>
            </a:r>
            <a:r>
              <a:rPr kumimoji="0" lang="en-US" b="0" i="0" u="none" strike="noStrike" cap="none" normalizeH="0" baseline="0" dirty="0" smtClean="0">
                <a:ln>
                  <a:noFill/>
                </a:ln>
                <a:solidFill>
                  <a:srgbClr val="222222"/>
                </a:solidFill>
                <a:effectLst/>
                <a:latin typeface="Arial" pitchFamily="34" charset="0"/>
                <a:ea typeface="Times New Roman" pitchFamily="18" charset="0"/>
                <a:cs typeface="Arial" pitchFamily="34" charset="0"/>
              </a:rPr>
              <a:t> </a:t>
            </a:r>
            <a:r>
              <a:rPr kumimoji="0" lang="hi-IN" b="0" i="0" u="none" strike="noStrike" cap="none" normalizeH="0" baseline="0" dirty="0" smtClean="0">
                <a:ln>
                  <a:noFill/>
                </a:ln>
                <a:solidFill>
                  <a:srgbClr val="222222"/>
                </a:solidFill>
                <a:effectLst/>
                <a:latin typeface="Nirmala UI" pitchFamily="34" charset="0"/>
                <a:ea typeface="Times New Roman" pitchFamily="18" charset="0"/>
                <a:cs typeface="Nirmala UI" pitchFamily="34" charset="0"/>
              </a:rPr>
              <a:t>भंडार</a:t>
            </a:r>
            <a:r>
              <a:rPr kumimoji="0" lang="en-US" b="0" i="0" u="none" strike="noStrike" cap="none" normalizeH="0" baseline="0" dirty="0" smtClean="0">
                <a:ln>
                  <a:noFill/>
                </a:ln>
                <a:solidFill>
                  <a:srgbClr val="222222"/>
                </a:solidFill>
                <a:effectLst/>
                <a:latin typeface="Arial" pitchFamily="34" charset="0"/>
                <a:ea typeface="Times New Roman" pitchFamily="18" charset="0"/>
                <a:cs typeface="Arial" pitchFamily="34" charset="0"/>
              </a:rPr>
              <a:t> </a:t>
            </a:r>
            <a:r>
              <a:rPr kumimoji="0" lang="hi-IN" b="0" i="0" u="none" strike="noStrike" cap="none" normalizeH="0" baseline="0" dirty="0" smtClean="0">
                <a:ln>
                  <a:noFill/>
                </a:ln>
                <a:solidFill>
                  <a:srgbClr val="222222"/>
                </a:solidFill>
                <a:effectLst/>
                <a:latin typeface="Nirmala UI" pitchFamily="34" charset="0"/>
                <a:ea typeface="Times New Roman" pitchFamily="18" charset="0"/>
                <a:cs typeface="Nirmala UI" pitchFamily="34" charset="0"/>
              </a:rPr>
              <a:t>दिया</a:t>
            </a:r>
            <a:r>
              <a:rPr kumimoji="0" lang="en-US" b="0" i="0" u="none" strike="noStrike" cap="none" normalizeH="0" baseline="0" dirty="0" smtClean="0">
                <a:ln>
                  <a:noFill/>
                </a:ln>
                <a:solidFill>
                  <a:srgbClr val="222222"/>
                </a:solidFill>
                <a:effectLst/>
                <a:latin typeface="Arial" pitchFamily="34" charset="0"/>
                <a:ea typeface="Times New Roman" pitchFamily="18" charset="0"/>
                <a:cs typeface="Arial" pitchFamily="34" charset="0"/>
              </a:rPr>
              <a:t> </a:t>
            </a:r>
            <a:r>
              <a:rPr kumimoji="0" lang="hi-IN" b="0" i="0" u="none" strike="noStrike" cap="none" normalizeH="0" baseline="0" dirty="0" smtClean="0">
                <a:ln>
                  <a:noFill/>
                </a:ln>
                <a:solidFill>
                  <a:srgbClr val="222222"/>
                </a:solidFill>
                <a:effectLst/>
                <a:latin typeface="Nirmala UI" pitchFamily="34" charset="0"/>
                <a:ea typeface="Times New Roman" pitchFamily="18" charset="0"/>
                <a:cs typeface="Nirmala UI" pitchFamily="34" charset="0"/>
              </a:rPr>
              <a:t>और</a:t>
            </a:r>
            <a:r>
              <a:rPr kumimoji="0" lang="en-US" b="0" i="0" u="none" strike="noStrike" cap="none" normalizeH="0" baseline="0" dirty="0" smtClean="0">
                <a:ln>
                  <a:noFill/>
                </a:ln>
                <a:solidFill>
                  <a:srgbClr val="222222"/>
                </a:solidFill>
                <a:effectLst/>
                <a:latin typeface="Arial" pitchFamily="34" charset="0"/>
                <a:ea typeface="Times New Roman" pitchFamily="18" charset="0"/>
                <a:cs typeface="Arial" pitchFamily="34" charset="0"/>
              </a:rPr>
              <a:t> </a:t>
            </a:r>
            <a:r>
              <a:rPr kumimoji="0" lang="hi-IN" b="0" i="0" u="none" strike="noStrike" cap="none" normalizeH="0" baseline="0" dirty="0" smtClean="0">
                <a:ln>
                  <a:noFill/>
                </a:ln>
                <a:solidFill>
                  <a:srgbClr val="222222"/>
                </a:solidFill>
                <a:effectLst/>
                <a:latin typeface="Nirmala UI" pitchFamily="34" charset="0"/>
                <a:ea typeface="Times New Roman" pitchFamily="18" charset="0"/>
                <a:cs typeface="Nirmala UI" pitchFamily="34" charset="0"/>
              </a:rPr>
              <a:t>भारतीय</a:t>
            </a:r>
            <a:r>
              <a:rPr kumimoji="0" lang="en-US" b="0" i="0" u="none" strike="noStrike" cap="none" normalizeH="0" baseline="0" dirty="0" smtClean="0">
                <a:ln>
                  <a:noFill/>
                </a:ln>
                <a:solidFill>
                  <a:srgbClr val="222222"/>
                </a:solidFill>
                <a:effectLst/>
                <a:latin typeface="Arial" pitchFamily="34" charset="0"/>
                <a:ea typeface="Times New Roman" pitchFamily="18" charset="0"/>
                <a:cs typeface="Arial" pitchFamily="34" charset="0"/>
              </a:rPr>
              <a:t> </a:t>
            </a:r>
            <a:r>
              <a:rPr kumimoji="0" lang="hi-IN" b="0" i="0" u="none" strike="noStrike" cap="none" normalizeH="0" baseline="0" dirty="0" smtClean="0">
                <a:ln>
                  <a:noFill/>
                </a:ln>
                <a:solidFill>
                  <a:srgbClr val="222222"/>
                </a:solidFill>
                <a:effectLst/>
                <a:latin typeface="Nirmala UI" pitchFamily="34" charset="0"/>
                <a:ea typeface="Times New Roman" pitchFamily="18" charset="0"/>
                <a:cs typeface="Nirmala UI" pitchFamily="34" charset="0"/>
              </a:rPr>
              <a:t>दर्शन</a:t>
            </a:r>
            <a:r>
              <a:rPr kumimoji="0" lang="en-US" b="0" i="0" u="none" strike="noStrike" cap="none" normalizeH="0" baseline="0" dirty="0" smtClean="0">
                <a:ln>
                  <a:noFill/>
                </a:ln>
                <a:solidFill>
                  <a:srgbClr val="222222"/>
                </a:solidFill>
                <a:effectLst/>
                <a:latin typeface="Arial" pitchFamily="34" charset="0"/>
                <a:ea typeface="Times New Roman" pitchFamily="18" charset="0"/>
                <a:cs typeface="Arial" pitchFamily="34" charset="0"/>
              </a:rPr>
              <a:t> </a:t>
            </a:r>
            <a:r>
              <a:rPr kumimoji="0" lang="hi-IN" b="0" i="0" u="none" strike="noStrike" cap="none" normalizeH="0" baseline="0" dirty="0" smtClean="0">
                <a:ln>
                  <a:noFill/>
                </a:ln>
                <a:solidFill>
                  <a:srgbClr val="222222"/>
                </a:solidFill>
                <a:effectLst/>
                <a:latin typeface="Nirmala UI" pitchFamily="34" charset="0"/>
                <a:ea typeface="Times New Roman" pitchFamily="18" charset="0"/>
                <a:cs typeface="Nirmala UI" pitchFamily="34" charset="0"/>
              </a:rPr>
              <a:t>को</a:t>
            </a:r>
            <a:r>
              <a:rPr kumimoji="0" lang="en-US" b="0" i="0" u="none" strike="noStrike" cap="none" normalizeH="0" baseline="0" dirty="0" smtClean="0">
                <a:ln>
                  <a:noFill/>
                </a:ln>
                <a:solidFill>
                  <a:srgbClr val="222222"/>
                </a:solidFill>
                <a:effectLst/>
                <a:latin typeface="Arial" pitchFamily="34" charset="0"/>
                <a:ea typeface="Times New Roman" pitchFamily="18" charset="0"/>
                <a:cs typeface="Arial" pitchFamily="34" charset="0"/>
              </a:rPr>
              <a:t> </a:t>
            </a:r>
            <a:r>
              <a:rPr kumimoji="0" lang="hi-IN" b="0" i="0" u="none" strike="noStrike" cap="none" normalizeH="0" baseline="0" dirty="0" smtClean="0">
                <a:ln>
                  <a:noFill/>
                </a:ln>
                <a:solidFill>
                  <a:srgbClr val="222222"/>
                </a:solidFill>
                <a:effectLst/>
                <a:latin typeface="Nirmala UI" pitchFamily="34" charset="0"/>
                <a:ea typeface="Times New Roman" pitchFamily="18" charset="0"/>
                <a:cs typeface="Nirmala UI" pitchFamily="34" charset="0"/>
              </a:rPr>
              <a:t>वेदना</a:t>
            </a:r>
            <a:r>
              <a:rPr kumimoji="0" lang="en-US" b="0" i="0" u="none" strike="noStrike" cap="none" normalizeH="0" baseline="0" dirty="0" smtClean="0">
                <a:ln>
                  <a:noFill/>
                </a:ln>
                <a:solidFill>
                  <a:srgbClr val="222222"/>
                </a:solidFill>
                <a:effectLst/>
                <a:latin typeface="Arial" pitchFamily="34" charset="0"/>
                <a:ea typeface="Times New Roman" pitchFamily="18" charset="0"/>
                <a:cs typeface="Arial" pitchFamily="34" charset="0"/>
              </a:rPr>
              <a:t> </a:t>
            </a:r>
            <a:r>
              <a:rPr kumimoji="0" lang="hi-IN" b="0" i="0" u="none" strike="noStrike" cap="none" normalizeH="0" baseline="0" dirty="0" smtClean="0">
                <a:ln>
                  <a:noFill/>
                </a:ln>
                <a:solidFill>
                  <a:srgbClr val="222222"/>
                </a:solidFill>
                <a:effectLst/>
                <a:latin typeface="Nirmala UI" pitchFamily="34" charset="0"/>
                <a:ea typeface="Times New Roman" pitchFamily="18" charset="0"/>
                <a:cs typeface="Nirmala UI" pitchFamily="34" charset="0"/>
              </a:rPr>
              <a:t>की</a:t>
            </a:r>
            <a:r>
              <a:rPr kumimoji="0" lang="en-US" b="0" i="0" u="none" strike="noStrike" cap="none" normalizeH="0" baseline="0" dirty="0" smtClean="0">
                <a:ln>
                  <a:noFill/>
                </a:ln>
                <a:solidFill>
                  <a:srgbClr val="222222"/>
                </a:solidFill>
                <a:effectLst/>
                <a:latin typeface="Arial" pitchFamily="34" charset="0"/>
                <a:ea typeface="Times New Roman" pitchFamily="18" charset="0"/>
                <a:cs typeface="Arial" pitchFamily="34" charset="0"/>
              </a:rPr>
              <a:t> </a:t>
            </a:r>
            <a:r>
              <a:rPr kumimoji="0" lang="hi-IN" b="0" i="0" u="none" strike="noStrike" cap="none" normalizeH="0" baseline="0" dirty="0" smtClean="0">
                <a:ln>
                  <a:noFill/>
                </a:ln>
                <a:solidFill>
                  <a:srgbClr val="222222"/>
                </a:solidFill>
                <a:effectLst/>
                <a:latin typeface="Nirmala UI" pitchFamily="34" charset="0"/>
                <a:ea typeface="Times New Roman" pitchFamily="18" charset="0"/>
                <a:cs typeface="Nirmala UI" pitchFamily="34" charset="0"/>
              </a:rPr>
              <a:t>हार्दिक</a:t>
            </a:r>
            <a:r>
              <a:rPr kumimoji="0" lang="en-US" b="0" i="0" u="none" strike="noStrike" cap="none" normalizeH="0" baseline="0" dirty="0" smtClean="0">
                <a:ln>
                  <a:noFill/>
                </a:ln>
                <a:solidFill>
                  <a:srgbClr val="222222"/>
                </a:solidFill>
                <a:effectLst/>
                <a:latin typeface="Arial" pitchFamily="34" charset="0"/>
                <a:ea typeface="Times New Roman" pitchFamily="18" charset="0"/>
                <a:cs typeface="Arial" pitchFamily="34" charset="0"/>
              </a:rPr>
              <a:t> </a:t>
            </a:r>
            <a:r>
              <a:rPr kumimoji="0" lang="hi-IN" b="0" i="0" u="none" strike="noStrike" cap="none" normalizeH="0" baseline="0" dirty="0" smtClean="0">
                <a:ln>
                  <a:noFill/>
                </a:ln>
                <a:solidFill>
                  <a:srgbClr val="222222"/>
                </a:solidFill>
                <a:effectLst/>
                <a:latin typeface="Nirmala UI" pitchFamily="34" charset="0"/>
                <a:ea typeface="Times New Roman" pitchFamily="18" charset="0"/>
                <a:cs typeface="Nirmala UI" pitchFamily="34" charset="0"/>
              </a:rPr>
              <a:t>स्वीकृति</a:t>
            </a:r>
            <a:r>
              <a:rPr kumimoji="0" lang="en-US" b="0" i="0" u="none" strike="noStrike" cap="none" normalizeH="0" baseline="0" dirty="0" smtClean="0">
                <a:ln>
                  <a:noFill/>
                </a:ln>
                <a:solidFill>
                  <a:srgbClr val="222222"/>
                </a:solidFill>
                <a:effectLst/>
                <a:latin typeface="Arial" pitchFamily="34" charset="0"/>
                <a:ea typeface="Times New Roman" pitchFamily="18" charset="0"/>
                <a:cs typeface="Arial" pitchFamily="34" charset="0"/>
              </a:rPr>
              <a:t> </a:t>
            </a:r>
            <a:r>
              <a:rPr kumimoji="0" lang="hi-IN" b="0" i="0" u="none" strike="noStrike" cap="none" normalizeH="0" baseline="0" dirty="0" smtClean="0">
                <a:ln>
                  <a:noFill/>
                </a:ln>
                <a:solidFill>
                  <a:srgbClr val="222222"/>
                </a:solidFill>
                <a:effectLst/>
                <a:latin typeface="Nirmala UI" pitchFamily="34" charset="0"/>
                <a:ea typeface="Times New Roman" pitchFamily="18" charset="0"/>
                <a:cs typeface="Nirmala UI" pitchFamily="34" charset="0"/>
              </a:rPr>
              <a:t>दी।</a:t>
            </a:r>
            <a:r>
              <a:rPr kumimoji="0" lang="en-US" b="0" i="0" u="none" strike="noStrike" cap="none" normalizeH="0" baseline="0" dirty="0" smtClean="0">
                <a:ln>
                  <a:noFill/>
                </a:ln>
                <a:solidFill>
                  <a:srgbClr val="222222"/>
                </a:solidFill>
                <a:effectLst/>
                <a:latin typeface="Arial" pitchFamily="34" charset="0"/>
                <a:ea typeface="Times New Roman" pitchFamily="18" charset="0"/>
                <a:cs typeface="Arial" pitchFamily="34" charset="0"/>
              </a:rPr>
              <a:t> </a:t>
            </a:r>
            <a:r>
              <a:rPr kumimoji="0" lang="hi-IN" b="0" i="0" u="none" strike="noStrike" cap="none" normalizeH="0" baseline="0" dirty="0" smtClean="0">
                <a:ln>
                  <a:noFill/>
                </a:ln>
                <a:solidFill>
                  <a:srgbClr val="222222"/>
                </a:solidFill>
                <a:effectLst/>
                <a:latin typeface="Nirmala UI" pitchFamily="34" charset="0"/>
                <a:ea typeface="Times New Roman" pitchFamily="18" charset="0"/>
                <a:cs typeface="Nirmala UI" pitchFamily="34" charset="0"/>
              </a:rPr>
              <a:t>इस</a:t>
            </a:r>
            <a:r>
              <a:rPr kumimoji="0" lang="en-US" b="0" i="0" u="none" strike="noStrike" cap="none" normalizeH="0" baseline="0" dirty="0" smtClean="0">
                <a:ln>
                  <a:noFill/>
                </a:ln>
                <a:solidFill>
                  <a:srgbClr val="222222"/>
                </a:solidFill>
                <a:effectLst/>
                <a:latin typeface="Arial" pitchFamily="34" charset="0"/>
                <a:ea typeface="Times New Roman" pitchFamily="18" charset="0"/>
                <a:cs typeface="Arial" pitchFamily="34" charset="0"/>
              </a:rPr>
              <a:t> </a:t>
            </a:r>
            <a:r>
              <a:rPr kumimoji="0" lang="hi-IN" b="0" i="0" u="none" strike="noStrike" cap="none" normalizeH="0" baseline="0" dirty="0" smtClean="0">
                <a:ln>
                  <a:noFill/>
                </a:ln>
                <a:solidFill>
                  <a:srgbClr val="222222"/>
                </a:solidFill>
                <a:effectLst/>
                <a:latin typeface="Nirmala UI" pitchFamily="34" charset="0"/>
                <a:ea typeface="Times New Roman" pitchFamily="18" charset="0"/>
                <a:cs typeface="Nirmala UI" pitchFamily="34" charset="0"/>
              </a:rPr>
              <a:t>प्रकार</a:t>
            </a:r>
            <a:r>
              <a:rPr kumimoji="0" lang="en-US" b="0" i="0" u="none" strike="noStrike" cap="none" normalizeH="0" baseline="0" dirty="0" smtClean="0">
                <a:ln>
                  <a:noFill/>
                </a:ln>
                <a:solidFill>
                  <a:srgbClr val="222222"/>
                </a:solidFill>
                <a:effectLst/>
                <a:latin typeface="Arial" pitchFamily="34" charset="0"/>
                <a:ea typeface="Times New Roman" pitchFamily="18" charset="0"/>
                <a:cs typeface="Arial" pitchFamily="34" charset="0"/>
              </a:rPr>
              <a:t> </a:t>
            </a:r>
            <a:r>
              <a:rPr kumimoji="0" lang="hi-IN" b="0" i="0" u="none" strike="noStrike" cap="none" normalizeH="0" baseline="0" dirty="0" smtClean="0">
                <a:ln>
                  <a:noFill/>
                </a:ln>
                <a:solidFill>
                  <a:srgbClr val="222222"/>
                </a:solidFill>
                <a:effectLst/>
                <a:latin typeface="Nirmala UI" pitchFamily="34" charset="0"/>
                <a:ea typeface="Times New Roman" pitchFamily="18" charset="0"/>
                <a:cs typeface="Nirmala UI" pitchFamily="34" charset="0"/>
              </a:rPr>
              <a:t>उन्होंने</a:t>
            </a:r>
            <a:r>
              <a:rPr kumimoji="0" lang="en-US" b="0" i="0" u="none" strike="noStrike" cap="none" normalizeH="0" baseline="0" dirty="0" smtClean="0">
                <a:ln>
                  <a:noFill/>
                </a:ln>
                <a:solidFill>
                  <a:srgbClr val="222222"/>
                </a:solidFill>
                <a:effectLst/>
                <a:latin typeface="Arial" pitchFamily="34" charset="0"/>
                <a:ea typeface="Times New Roman" pitchFamily="18" charset="0"/>
                <a:cs typeface="Arial" pitchFamily="34" charset="0"/>
              </a:rPr>
              <a:t> </a:t>
            </a:r>
            <a:r>
              <a:rPr kumimoji="0" lang="hi-IN" b="0" i="0" u="none" strike="noStrike" cap="none" normalizeH="0" baseline="0" dirty="0" smtClean="0">
                <a:ln>
                  <a:noFill/>
                </a:ln>
                <a:solidFill>
                  <a:srgbClr val="222222"/>
                </a:solidFill>
                <a:effectLst/>
                <a:latin typeface="Nirmala UI" pitchFamily="34" charset="0"/>
                <a:ea typeface="Times New Roman" pitchFamily="18" charset="0"/>
                <a:cs typeface="Nirmala UI" pitchFamily="34" charset="0"/>
              </a:rPr>
              <a:t>भाषा</a:t>
            </a:r>
            <a:r>
              <a:rPr kumimoji="0" lang="en-US" b="0" i="0" u="none" strike="noStrike" cap="none" normalizeH="0" baseline="0" dirty="0" smtClean="0">
                <a:ln>
                  <a:noFill/>
                </a:ln>
                <a:solidFill>
                  <a:srgbClr val="222222"/>
                </a:solidFill>
                <a:effectLst/>
                <a:latin typeface="Arial" pitchFamily="34" charset="0"/>
                <a:ea typeface="Times New Roman" pitchFamily="18" charset="0"/>
                <a:cs typeface="Arial" pitchFamily="34" charset="0"/>
              </a:rPr>
              <a:t> </a:t>
            </a:r>
            <a:r>
              <a:rPr kumimoji="0" lang="hi-IN" b="0" i="0" u="none" strike="noStrike" cap="none" normalizeH="0" baseline="0" dirty="0" smtClean="0">
                <a:ln>
                  <a:noFill/>
                </a:ln>
                <a:solidFill>
                  <a:srgbClr val="222222"/>
                </a:solidFill>
                <a:effectLst/>
                <a:latin typeface="Nirmala UI" pitchFamily="34" charset="0"/>
                <a:ea typeface="Times New Roman" pitchFamily="18" charset="0"/>
                <a:cs typeface="Nirmala UI" pitchFamily="34" charset="0"/>
              </a:rPr>
              <a:t>साहित्य</a:t>
            </a:r>
            <a:r>
              <a:rPr kumimoji="0" lang="en-US" b="0" i="0" u="none" strike="noStrike" cap="none" normalizeH="0" baseline="0" dirty="0" smtClean="0">
                <a:ln>
                  <a:noFill/>
                </a:ln>
                <a:solidFill>
                  <a:srgbClr val="222222"/>
                </a:solidFill>
                <a:effectLst/>
                <a:latin typeface="Arial" pitchFamily="34" charset="0"/>
                <a:ea typeface="Times New Roman" pitchFamily="18" charset="0"/>
                <a:cs typeface="Arial" pitchFamily="34" charset="0"/>
              </a:rPr>
              <a:t> </a:t>
            </a:r>
            <a:r>
              <a:rPr kumimoji="0" lang="hi-IN" b="0" i="0" u="none" strike="noStrike" cap="none" normalizeH="0" baseline="0" dirty="0" smtClean="0">
                <a:ln>
                  <a:noFill/>
                </a:ln>
                <a:solidFill>
                  <a:srgbClr val="222222"/>
                </a:solidFill>
                <a:effectLst/>
                <a:latin typeface="Nirmala UI" pitchFamily="34" charset="0"/>
                <a:ea typeface="Times New Roman" pitchFamily="18" charset="0"/>
                <a:cs typeface="Nirmala UI" pitchFamily="34" charset="0"/>
              </a:rPr>
              <a:t>और</a:t>
            </a:r>
            <a:r>
              <a:rPr kumimoji="0" lang="en-US" b="0" i="0" u="none" strike="noStrike" cap="none" normalizeH="0" baseline="0" dirty="0" smtClean="0">
                <a:ln>
                  <a:noFill/>
                </a:ln>
                <a:solidFill>
                  <a:srgbClr val="222222"/>
                </a:solidFill>
                <a:effectLst/>
                <a:latin typeface="Arial" pitchFamily="34" charset="0"/>
                <a:ea typeface="Times New Roman" pitchFamily="18" charset="0"/>
                <a:cs typeface="Arial" pitchFamily="34" charset="0"/>
              </a:rPr>
              <a:t> </a:t>
            </a:r>
            <a:r>
              <a:rPr kumimoji="0" lang="hi-IN" b="0" i="0" u="none" strike="noStrike" cap="none" normalizeH="0" baseline="0" dirty="0" smtClean="0">
                <a:ln>
                  <a:noFill/>
                </a:ln>
                <a:solidFill>
                  <a:srgbClr val="222222"/>
                </a:solidFill>
                <a:effectLst/>
                <a:latin typeface="Nirmala UI" pitchFamily="34" charset="0"/>
                <a:ea typeface="Times New Roman" pitchFamily="18" charset="0"/>
                <a:cs typeface="Nirmala UI" pitchFamily="34" charset="0"/>
              </a:rPr>
              <a:t>दर्शन</a:t>
            </a:r>
            <a:r>
              <a:rPr kumimoji="0" lang="en-US" b="0" i="0" u="none" strike="noStrike" cap="none" normalizeH="0" baseline="0" dirty="0" smtClean="0">
                <a:ln>
                  <a:noFill/>
                </a:ln>
                <a:solidFill>
                  <a:srgbClr val="222222"/>
                </a:solidFill>
                <a:effectLst/>
                <a:latin typeface="Arial" pitchFamily="34" charset="0"/>
                <a:ea typeface="Times New Roman" pitchFamily="18" charset="0"/>
                <a:cs typeface="Arial" pitchFamily="34" charset="0"/>
              </a:rPr>
              <a:t> </a:t>
            </a:r>
            <a:r>
              <a:rPr kumimoji="0" lang="hi-IN" b="0" i="0" u="none" strike="noStrike" cap="none" normalizeH="0" baseline="0" dirty="0" smtClean="0">
                <a:ln>
                  <a:noFill/>
                </a:ln>
                <a:solidFill>
                  <a:srgbClr val="222222"/>
                </a:solidFill>
                <a:effectLst/>
                <a:latin typeface="Nirmala UI" pitchFamily="34" charset="0"/>
                <a:ea typeface="Times New Roman" pitchFamily="18" charset="0"/>
                <a:cs typeface="Nirmala UI" pitchFamily="34" charset="0"/>
              </a:rPr>
              <a:t>तीनों</a:t>
            </a:r>
            <a:r>
              <a:rPr kumimoji="0" lang="en-US" b="0" i="0" u="none" strike="noStrike" cap="none" normalizeH="0" baseline="0" dirty="0" smtClean="0">
                <a:ln>
                  <a:noFill/>
                </a:ln>
                <a:solidFill>
                  <a:srgbClr val="222222"/>
                </a:solidFill>
                <a:effectLst/>
                <a:latin typeface="Arial" pitchFamily="34" charset="0"/>
                <a:ea typeface="Times New Roman" pitchFamily="18" charset="0"/>
                <a:cs typeface="Arial" pitchFamily="34" charset="0"/>
              </a:rPr>
              <a:t> </a:t>
            </a:r>
            <a:r>
              <a:rPr kumimoji="0" lang="hi-IN" b="0" i="0" u="none" strike="noStrike" cap="none" normalizeH="0" baseline="0" dirty="0" smtClean="0">
                <a:ln>
                  <a:noFill/>
                </a:ln>
                <a:solidFill>
                  <a:srgbClr val="222222"/>
                </a:solidFill>
                <a:effectLst/>
                <a:latin typeface="Nirmala UI" pitchFamily="34" charset="0"/>
                <a:ea typeface="Times New Roman" pitchFamily="18" charset="0"/>
                <a:cs typeface="Nirmala UI" pitchFamily="34" charset="0"/>
              </a:rPr>
              <a:t>क्षेत्रों</a:t>
            </a:r>
            <a:r>
              <a:rPr kumimoji="0" lang="en-US" b="0" i="0" u="none" strike="noStrike" cap="none" normalizeH="0" baseline="0" dirty="0" smtClean="0">
                <a:ln>
                  <a:noFill/>
                </a:ln>
                <a:solidFill>
                  <a:srgbClr val="222222"/>
                </a:solidFill>
                <a:effectLst/>
                <a:latin typeface="Arial" pitchFamily="34" charset="0"/>
                <a:ea typeface="Times New Roman" pitchFamily="18" charset="0"/>
                <a:cs typeface="Arial" pitchFamily="34" charset="0"/>
              </a:rPr>
              <a:t> </a:t>
            </a:r>
            <a:r>
              <a:rPr kumimoji="0" lang="hi-IN" b="0" i="0" u="none" strike="noStrike" cap="none" normalizeH="0" baseline="0" dirty="0" smtClean="0">
                <a:ln>
                  <a:noFill/>
                </a:ln>
                <a:solidFill>
                  <a:srgbClr val="222222"/>
                </a:solidFill>
                <a:effectLst/>
                <a:latin typeface="Nirmala UI" pitchFamily="34" charset="0"/>
                <a:ea typeface="Times New Roman" pitchFamily="18" charset="0"/>
                <a:cs typeface="Nirmala UI" pitchFamily="34" charset="0"/>
              </a:rPr>
              <a:t>में</a:t>
            </a:r>
            <a:r>
              <a:rPr kumimoji="0" lang="en-US" b="0" i="0" u="none" strike="noStrike" cap="none" normalizeH="0" baseline="0" dirty="0" smtClean="0">
                <a:ln>
                  <a:noFill/>
                </a:ln>
                <a:solidFill>
                  <a:srgbClr val="222222"/>
                </a:solidFill>
                <a:effectLst/>
                <a:latin typeface="Arial" pitchFamily="34" charset="0"/>
                <a:ea typeface="Times New Roman" pitchFamily="18" charset="0"/>
                <a:cs typeface="Arial" pitchFamily="34" charset="0"/>
              </a:rPr>
              <a:t> </a:t>
            </a:r>
            <a:r>
              <a:rPr kumimoji="0" lang="hi-IN" b="0" i="0" u="none" strike="noStrike" cap="none" normalizeH="0" baseline="0" dirty="0" smtClean="0">
                <a:ln>
                  <a:noFill/>
                </a:ln>
                <a:solidFill>
                  <a:srgbClr val="222222"/>
                </a:solidFill>
                <a:effectLst/>
                <a:latin typeface="Nirmala UI" pitchFamily="34" charset="0"/>
                <a:ea typeface="Times New Roman" pitchFamily="18" charset="0"/>
                <a:cs typeface="Nirmala UI" pitchFamily="34" charset="0"/>
              </a:rPr>
              <a:t>ऐसा</a:t>
            </a:r>
            <a:r>
              <a:rPr kumimoji="0" lang="en-US" b="0" i="0" u="none" strike="noStrike" cap="none" normalizeH="0" baseline="0" dirty="0" smtClean="0">
                <a:ln>
                  <a:noFill/>
                </a:ln>
                <a:solidFill>
                  <a:srgbClr val="222222"/>
                </a:solidFill>
                <a:effectLst/>
                <a:latin typeface="Arial" pitchFamily="34" charset="0"/>
                <a:ea typeface="Times New Roman" pitchFamily="18" charset="0"/>
                <a:cs typeface="Arial" pitchFamily="34" charset="0"/>
              </a:rPr>
              <a:t> </a:t>
            </a:r>
            <a:r>
              <a:rPr kumimoji="0" lang="hi-IN" b="0" i="0" u="none" strike="noStrike" cap="none" normalizeH="0" baseline="0" dirty="0" smtClean="0">
                <a:ln>
                  <a:noFill/>
                </a:ln>
                <a:solidFill>
                  <a:srgbClr val="222222"/>
                </a:solidFill>
                <a:effectLst/>
                <a:latin typeface="Nirmala UI" pitchFamily="34" charset="0"/>
                <a:ea typeface="Times New Roman" pitchFamily="18" charset="0"/>
                <a:cs typeface="Nirmala UI" pitchFamily="34" charset="0"/>
              </a:rPr>
              <a:t>महत्त्वपूर्ण</a:t>
            </a:r>
            <a:r>
              <a:rPr kumimoji="0" lang="en-US" b="0" i="0" u="none" strike="noStrike" cap="none" normalizeH="0" baseline="0" dirty="0" smtClean="0">
                <a:ln>
                  <a:noFill/>
                </a:ln>
                <a:solidFill>
                  <a:srgbClr val="222222"/>
                </a:solidFill>
                <a:effectLst/>
                <a:latin typeface="Arial" pitchFamily="34" charset="0"/>
                <a:ea typeface="Times New Roman" pitchFamily="18" charset="0"/>
                <a:cs typeface="Arial" pitchFamily="34" charset="0"/>
              </a:rPr>
              <a:t> </a:t>
            </a:r>
            <a:r>
              <a:rPr kumimoji="0" lang="hi-IN" b="0" i="0" u="none" strike="noStrike" cap="none" normalizeH="0" baseline="0" dirty="0" smtClean="0">
                <a:ln>
                  <a:noFill/>
                </a:ln>
                <a:solidFill>
                  <a:srgbClr val="222222"/>
                </a:solidFill>
                <a:effectLst/>
                <a:latin typeface="Nirmala UI" pitchFamily="34" charset="0"/>
                <a:ea typeface="Times New Roman" pitchFamily="18" charset="0"/>
                <a:cs typeface="Nirmala UI" pitchFamily="34" charset="0"/>
              </a:rPr>
              <a:t>काम</a:t>
            </a:r>
            <a:r>
              <a:rPr kumimoji="0" lang="en-US" b="0" i="0" u="none" strike="noStrike" cap="none" normalizeH="0" baseline="0" dirty="0" smtClean="0">
                <a:ln>
                  <a:noFill/>
                </a:ln>
                <a:solidFill>
                  <a:srgbClr val="222222"/>
                </a:solidFill>
                <a:effectLst/>
                <a:latin typeface="Arial" pitchFamily="34" charset="0"/>
                <a:ea typeface="Times New Roman" pitchFamily="18" charset="0"/>
                <a:cs typeface="Arial" pitchFamily="34" charset="0"/>
              </a:rPr>
              <a:t> </a:t>
            </a:r>
            <a:r>
              <a:rPr kumimoji="0" lang="hi-IN" b="0" i="0" u="none" strike="noStrike" cap="none" normalizeH="0" baseline="0" dirty="0" smtClean="0">
                <a:ln>
                  <a:noFill/>
                </a:ln>
                <a:solidFill>
                  <a:srgbClr val="222222"/>
                </a:solidFill>
                <a:effectLst/>
                <a:latin typeface="Nirmala UI" pitchFamily="34" charset="0"/>
                <a:ea typeface="Times New Roman" pitchFamily="18" charset="0"/>
                <a:cs typeface="Nirmala UI" pitchFamily="34" charset="0"/>
              </a:rPr>
              <a:t>किया</a:t>
            </a:r>
            <a:r>
              <a:rPr kumimoji="0" lang="en-US" b="0" i="0" u="none" strike="noStrike" cap="none" normalizeH="0" baseline="0" dirty="0" smtClean="0">
                <a:ln>
                  <a:noFill/>
                </a:ln>
                <a:solidFill>
                  <a:srgbClr val="222222"/>
                </a:solidFill>
                <a:effectLst/>
                <a:latin typeface="Arial" pitchFamily="34" charset="0"/>
                <a:ea typeface="Times New Roman" pitchFamily="18" charset="0"/>
                <a:cs typeface="Arial" pitchFamily="34" charset="0"/>
              </a:rPr>
              <a:t> </a:t>
            </a:r>
            <a:r>
              <a:rPr kumimoji="0" lang="hi-IN" b="0" i="0" u="none" strike="noStrike" cap="none" normalizeH="0" baseline="0" dirty="0" smtClean="0">
                <a:ln>
                  <a:noFill/>
                </a:ln>
                <a:solidFill>
                  <a:srgbClr val="222222"/>
                </a:solidFill>
                <a:effectLst/>
                <a:latin typeface="Nirmala UI" pitchFamily="34" charset="0"/>
                <a:ea typeface="Times New Roman" pitchFamily="18" charset="0"/>
                <a:cs typeface="Nirmala UI" pitchFamily="34" charset="0"/>
              </a:rPr>
              <a:t>जिसने</a:t>
            </a:r>
            <a:r>
              <a:rPr kumimoji="0" lang="en-US" b="0" i="0" u="none" strike="noStrike" cap="none" normalizeH="0" baseline="0" dirty="0" smtClean="0">
                <a:ln>
                  <a:noFill/>
                </a:ln>
                <a:solidFill>
                  <a:srgbClr val="222222"/>
                </a:solidFill>
                <a:effectLst/>
                <a:latin typeface="Arial" pitchFamily="34" charset="0"/>
                <a:ea typeface="Times New Roman" pitchFamily="18" charset="0"/>
                <a:cs typeface="Arial" pitchFamily="34" charset="0"/>
              </a:rPr>
              <a:t> </a:t>
            </a:r>
            <a:r>
              <a:rPr kumimoji="0" lang="hi-IN" b="0" i="0" u="none" strike="noStrike" cap="none" normalizeH="0" baseline="0" dirty="0" smtClean="0">
                <a:ln>
                  <a:noFill/>
                </a:ln>
                <a:solidFill>
                  <a:srgbClr val="222222"/>
                </a:solidFill>
                <a:effectLst/>
                <a:latin typeface="Nirmala UI" pitchFamily="34" charset="0"/>
                <a:ea typeface="Times New Roman" pitchFamily="18" charset="0"/>
                <a:cs typeface="Nirmala UI" pitchFamily="34" charset="0"/>
              </a:rPr>
              <a:t>आनेवाली</a:t>
            </a:r>
            <a:r>
              <a:rPr kumimoji="0" lang="en-US" b="0" i="0" u="none" strike="noStrike" cap="none" normalizeH="0" baseline="0" dirty="0" smtClean="0">
                <a:ln>
                  <a:noFill/>
                </a:ln>
                <a:solidFill>
                  <a:srgbClr val="222222"/>
                </a:solidFill>
                <a:effectLst/>
                <a:latin typeface="Arial" pitchFamily="34" charset="0"/>
                <a:ea typeface="Times New Roman" pitchFamily="18" charset="0"/>
                <a:cs typeface="Arial" pitchFamily="34" charset="0"/>
              </a:rPr>
              <a:t> </a:t>
            </a:r>
            <a:r>
              <a:rPr kumimoji="0" lang="hi-IN" b="0" i="0" u="none" strike="noStrike" cap="none" normalizeH="0" baseline="0" dirty="0" smtClean="0">
                <a:ln>
                  <a:noFill/>
                </a:ln>
                <a:solidFill>
                  <a:srgbClr val="222222"/>
                </a:solidFill>
                <a:effectLst/>
                <a:latin typeface="Nirmala UI" pitchFamily="34" charset="0"/>
                <a:ea typeface="Times New Roman" pitchFamily="18" charset="0"/>
                <a:cs typeface="Nirmala UI" pitchFamily="34" charset="0"/>
              </a:rPr>
              <a:t>एक</a:t>
            </a:r>
            <a:r>
              <a:rPr kumimoji="0" lang="en-US" b="0" i="0" u="none" strike="noStrike" cap="none" normalizeH="0" baseline="0" dirty="0" smtClean="0">
                <a:ln>
                  <a:noFill/>
                </a:ln>
                <a:solidFill>
                  <a:srgbClr val="222222"/>
                </a:solidFill>
                <a:effectLst/>
                <a:latin typeface="Arial" pitchFamily="34" charset="0"/>
                <a:ea typeface="Times New Roman" pitchFamily="18" charset="0"/>
                <a:cs typeface="Arial" pitchFamily="34" charset="0"/>
              </a:rPr>
              <a:t> </a:t>
            </a:r>
            <a:r>
              <a:rPr kumimoji="0" lang="hi-IN" b="0" i="0" u="none" strike="noStrike" cap="none" normalizeH="0" baseline="0" dirty="0" smtClean="0">
                <a:ln>
                  <a:noFill/>
                </a:ln>
                <a:solidFill>
                  <a:srgbClr val="222222"/>
                </a:solidFill>
                <a:effectLst/>
                <a:latin typeface="Nirmala UI" pitchFamily="34" charset="0"/>
                <a:ea typeface="Times New Roman" pitchFamily="18" charset="0"/>
                <a:cs typeface="Nirmala UI" pitchFamily="34" charset="0"/>
              </a:rPr>
              <a:t>पूरी</a:t>
            </a:r>
            <a:r>
              <a:rPr kumimoji="0" lang="en-US" b="0" i="0" u="none" strike="noStrike" cap="none" normalizeH="0" baseline="0" dirty="0" smtClean="0">
                <a:ln>
                  <a:noFill/>
                </a:ln>
                <a:solidFill>
                  <a:srgbClr val="222222"/>
                </a:solidFill>
                <a:effectLst/>
                <a:latin typeface="Arial" pitchFamily="34" charset="0"/>
                <a:ea typeface="Times New Roman" pitchFamily="18" charset="0"/>
                <a:cs typeface="Arial" pitchFamily="34" charset="0"/>
              </a:rPr>
              <a:t> </a:t>
            </a:r>
            <a:r>
              <a:rPr kumimoji="0" lang="hi-IN" b="0" i="0" u="none" strike="noStrike" cap="none" normalizeH="0" baseline="0" dirty="0" smtClean="0">
                <a:ln>
                  <a:noFill/>
                </a:ln>
                <a:solidFill>
                  <a:srgbClr val="222222"/>
                </a:solidFill>
                <a:effectLst/>
                <a:latin typeface="Nirmala UI" pitchFamily="34" charset="0"/>
                <a:ea typeface="Times New Roman" pitchFamily="18" charset="0"/>
                <a:cs typeface="Nirmala UI" pitchFamily="34" charset="0"/>
              </a:rPr>
              <a:t>पीढ़ी</a:t>
            </a:r>
            <a:r>
              <a:rPr kumimoji="0" lang="en-US" b="0" i="0" u="none" strike="noStrike" cap="none" normalizeH="0" baseline="0" dirty="0" smtClean="0">
                <a:ln>
                  <a:noFill/>
                </a:ln>
                <a:solidFill>
                  <a:srgbClr val="222222"/>
                </a:solidFill>
                <a:effectLst/>
                <a:latin typeface="Arial" pitchFamily="34" charset="0"/>
                <a:ea typeface="Times New Roman" pitchFamily="18" charset="0"/>
                <a:cs typeface="Arial" pitchFamily="34" charset="0"/>
              </a:rPr>
              <a:t> </a:t>
            </a:r>
            <a:r>
              <a:rPr kumimoji="0" lang="hi-IN" b="0" i="0" u="none" strike="noStrike" cap="none" normalizeH="0" baseline="0" dirty="0" smtClean="0">
                <a:ln>
                  <a:noFill/>
                </a:ln>
                <a:solidFill>
                  <a:srgbClr val="222222"/>
                </a:solidFill>
                <a:effectLst/>
                <a:latin typeface="Nirmala UI" pitchFamily="34" charset="0"/>
                <a:ea typeface="Times New Roman" pitchFamily="18" charset="0"/>
                <a:cs typeface="Nirmala UI" pitchFamily="34" charset="0"/>
              </a:rPr>
              <a:t>को</a:t>
            </a:r>
            <a:r>
              <a:rPr kumimoji="0" lang="en-US" b="0" i="0" u="none" strike="noStrike" cap="none" normalizeH="0" baseline="0" dirty="0" smtClean="0">
                <a:ln>
                  <a:noFill/>
                </a:ln>
                <a:solidFill>
                  <a:srgbClr val="222222"/>
                </a:solidFill>
                <a:effectLst/>
                <a:latin typeface="Arial" pitchFamily="34" charset="0"/>
                <a:ea typeface="Times New Roman" pitchFamily="18" charset="0"/>
                <a:cs typeface="Arial" pitchFamily="34" charset="0"/>
              </a:rPr>
              <a:t> </a:t>
            </a:r>
            <a:r>
              <a:rPr kumimoji="0" lang="hi-IN" b="0" i="0" u="none" strike="noStrike" cap="none" normalizeH="0" baseline="0" dirty="0" smtClean="0">
                <a:ln>
                  <a:noFill/>
                </a:ln>
                <a:solidFill>
                  <a:srgbClr val="222222"/>
                </a:solidFill>
                <a:effectLst/>
                <a:latin typeface="Nirmala UI" pitchFamily="34" charset="0"/>
                <a:ea typeface="Times New Roman" pitchFamily="18" charset="0"/>
                <a:cs typeface="Nirmala UI" pitchFamily="34" charset="0"/>
              </a:rPr>
              <a:t>प्रभावित</a:t>
            </a:r>
            <a:r>
              <a:rPr kumimoji="0" lang="en-US" b="0" i="0" u="none" strike="noStrike" cap="none" normalizeH="0" baseline="0" dirty="0" smtClean="0">
                <a:ln>
                  <a:noFill/>
                </a:ln>
                <a:solidFill>
                  <a:srgbClr val="222222"/>
                </a:solidFill>
                <a:effectLst/>
                <a:latin typeface="Arial" pitchFamily="34" charset="0"/>
                <a:ea typeface="Times New Roman" pitchFamily="18" charset="0"/>
                <a:cs typeface="Arial" pitchFamily="34" charset="0"/>
              </a:rPr>
              <a:t> </a:t>
            </a:r>
            <a:r>
              <a:rPr kumimoji="0" lang="hi-IN" b="0" i="0" u="none" strike="noStrike" cap="none" normalizeH="0" baseline="0" dirty="0" smtClean="0">
                <a:ln>
                  <a:noFill/>
                </a:ln>
                <a:solidFill>
                  <a:srgbClr val="222222"/>
                </a:solidFill>
                <a:effectLst/>
                <a:latin typeface="Nirmala UI" pitchFamily="34" charset="0"/>
                <a:ea typeface="Times New Roman" pitchFamily="18" charset="0"/>
                <a:cs typeface="Nirmala UI" pitchFamily="34" charset="0"/>
              </a:rPr>
              <a:t>किया।</a:t>
            </a:r>
            <a:r>
              <a:rPr kumimoji="0" lang="en-US" b="0" i="0" u="none" strike="noStrike" cap="none" normalizeH="0" baseline="0" dirty="0" smtClean="0">
                <a:ln>
                  <a:noFill/>
                </a:ln>
                <a:solidFill>
                  <a:srgbClr val="222222"/>
                </a:solidFill>
                <a:effectLst/>
                <a:latin typeface="Arial" pitchFamily="34" charset="0"/>
                <a:ea typeface="Times New Roman" pitchFamily="18" charset="0"/>
                <a:cs typeface="Arial" pitchFamily="34" charset="0"/>
              </a:rPr>
              <a:t> </a:t>
            </a:r>
            <a:r>
              <a:rPr kumimoji="0" lang="hi-IN" b="0" i="0" u="none" strike="noStrike" cap="none" normalizeH="0" baseline="0" dirty="0" smtClean="0">
                <a:ln>
                  <a:noFill/>
                </a:ln>
                <a:solidFill>
                  <a:srgbClr val="222222"/>
                </a:solidFill>
                <a:effectLst/>
                <a:latin typeface="Nirmala UI" pitchFamily="34" charset="0"/>
                <a:ea typeface="Times New Roman" pitchFamily="18" charset="0"/>
                <a:cs typeface="Nirmala UI" pitchFamily="34" charset="0"/>
              </a:rPr>
              <a:t>शचीरानी</a:t>
            </a:r>
            <a:r>
              <a:rPr kumimoji="0" lang="en-US" b="0" i="0" u="none" strike="noStrike" cap="none" normalizeH="0" baseline="0" dirty="0" smtClean="0">
                <a:ln>
                  <a:noFill/>
                </a:ln>
                <a:solidFill>
                  <a:srgbClr val="222222"/>
                </a:solidFill>
                <a:effectLst/>
                <a:latin typeface="Arial" pitchFamily="34" charset="0"/>
                <a:ea typeface="Times New Roman" pitchFamily="18" charset="0"/>
                <a:cs typeface="Arial" pitchFamily="34" charset="0"/>
              </a:rPr>
              <a:t> </a:t>
            </a:r>
            <a:r>
              <a:rPr kumimoji="0" lang="hi-IN" b="0" i="0" u="none" strike="noStrike" cap="none" normalizeH="0" baseline="0" dirty="0" smtClean="0">
                <a:ln>
                  <a:noFill/>
                </a:ln>
                <a:solidFill>
                  <a:srgbClr val="222222"/>
                </a:solidFill>
                <a:effectLst/>
                <a:latin typeface="Nirmala UI" pitchFamily="34" charset="0"/>
                <a:ea typeface="Times New Roman" pitchFamily="18" charset="0"/>
                <a:cs typeface="Nirmala UI" pitchFamily="34" charset="0"/>
              </a:rPr>
              <a:t>गुर्टू</a:t>
            </a:r>
            <a:r>
              <a:rPr kumimoji="0" lang="en-US" b="0" i="0" u="none" strike="noStrike" cap="none" normalizeH="0" baseline="0" dirty="0" smtClean="0">
                <a:ln>
                  <a:noFill/>
                </a:ln>
                <a:solidFill>
                  <a:srgbClr val="222222"/>
                </a:solidFill>
                <a:effectLst/>
                <a:latin typeface="Arial" pitchFamily="34" charset="0"/>
                <a:ea typeface="Times New Roman" pitchFamily="18" charset="0"/>
                <a:cs typeface="Arial" pitchFamily="34" charset="0"/>
              </a:rPr>
              <a:t> </a:t>
            </a:r>
            <a:r>
              <a:rPr kumimoji="0" lang="hi-IN" b="0" i="0" u="none" strike="noStrike" cap="none" normalizeH="0" baseline="0" dirty="0" smtClean="0">
                <a:ln>
                  <a:noFill/>
                </a:ln>
                <a:solidFill>
                  <a:srgbClr val="222222"/>
                </a:solidFill>
                <a:effectLst/>
                <a:latin typeface="Nirmala UI" pitchFamily="34" charset="0"/>
                <a:ea typeface="Times New Roman" pitchFamily="18" charset="0"/>
                <a:cs typeface="Nirmala UI" pitchFamily="34" charset="0"/>
              </a:rPr>
              <a:t>ने</a:t>
            </a:r>
            <a:r>
              <a:rPr kumimoji="0" lang="en-US" b="0" i="0" u="none" strike="noStrike" cap="none" normalizeH="0" baseline="0" dirty="0" smtClean="0">
                <a:ln>
                  <a:noFill/>
                </a:ln>
                <a:solidFill>
                  <a:srgbClr val="222222"/>
                </a:solidFill>
                <a:effectLst/>
                <a:latin typeface="Arial" pitchFamily="34" charset="0"/>
                <a:ea typeface="Times New Roman" pitchFamily="18" charset="0"/>
                <a:cs typeface="Arial" pitchFamily="34" charset="0"/>
              </a:rPr>
              <a:t> </a:t>
            </a:r>
            <a:r>
              <a:rPr kumimoji="0" lang="hi-IN" b="0" i="0" u="none" strike="noStrike" cap="none" normalizeH="0" baseline="0" dirty="0" smtClean="0">
                <a:ln>
                  <a:noFill/>
                </a:ln>
                <a:solidFill>
                  <a:srgbClr val="222222"/>
                </a:solidFill>
                <a:effectLst/>
                <a:latin typeface="Nirmala UI" pitchFamily="34" charset="0"/>
                <a:ea typeface="Times New Roman" pitchFamily="18" charset="0"/>
                <a:cs typeface="Nirmala UI" pitchFamily="34" charset="0"/>
              </a:rPr>
              <a:t>भी</a:t>
            </a:r>
            <a:r>
              <a:rPr kumimoji="0" lang="en-US" b="0" i="0" u="none" strike="noStrike" cap="none" normalizeH="0" baseline="0" dirty="0" smtClean="0">
                <a:ln>
                  <a:noFill/>
                </a:ln>
                <a:solidFill>
                  <a:srgbClr val="222222"/>
                </a:solidFill>
                <a:effectLst/>
                <a:latin typeface="Arial" pitchFamily="34" charset="0"/>
                <a:ea typeface="Times New Roman" pitchFamily="18" charset="0"/>
                <a:cs typeface="Arial" pitchFamily="34" charset="0"/>
              </a:rPr>
              <a:t> </a:t>
            </a:r>
            <a:r>
              <a:rPr kumimoji="0" lang="hi-IN" b="0" i="0" u="none" strike="noStrike" cap="none" normalizeH="0" baseline="0" dirty="0" smtClean="0">
                <a:ln>
                  <a:noFill/>
                </a:ln>
                <a:solidFill>
                  <a:srgbClr val="222222"/>
                </a:solidFill>
                <a:effectLst/>
                <a:latin typeface="Nirmala UI" pitchFamily="34" charset="0"/>
                <a:ea typeface="Times New Roman" pitchFamily="18" charset="0"/>
                <a:cs typeface="Nirmala UI" pitchFamily="34" charset="0"/>
              </a:rPr>
              <a:t>उनकी</a:t>
            </a:r>
            <a:r>
              <a:rPr kumimoji="0" lang="en-US" b="0" i="0" u="none" strike="noStrike" cap="none" normalizeH="0" baseline="0" dirty="0" smtClean="0">
                <a:ln>
                  <a:noFill/>
                </a:ln>
                <a:solidFill>
                  <a:srgbClr val="222222"/>
                </a:solidFill>
                <a:effectLst/>
                <a:latin typeface="Arial" pitchFamily="34" charset="0"/>
                <a:ea typeface="Times New Roman" pitchFamily="18" charset="0"/>
                <a:cs typeface="Arial" pitchFamily="34" charset="0"/>
              </a:rPr>
              <a:t> </a:t>
            </a:r>
            <a:r>
              <a:rPr kumimoji="0" lang="hi-IN" b="0" i="0" u="none" strike="noStrike" cap="none" normalizeH="0" baseline="0" dirty="0" smtClean="0">
                <a:ln>
                  <a:noFill/>
                </a:ln>
                <a:solidFill>
                  <a:srgbClr val="222222"/>
                </a:solidFill>
                <a:effectLst/>
                <a:latin typeface="Nirmala UI" pitchFamily="34" charset="0"/>
                <a:ea typeface="Times New Roman" pitchFamily="18" charset="0"/>
                <a:cs typeface="Nirmala UI" pitchFamily="34" charset="0"/>
              </a:rPr>
              <a:t>कविता</a:t>
            </a:r>
            <a:r>
              <a:rPr kumimoji="0" lang="en-US" b="0" i="0" u="none" strike="noStrike" cap="none" normalizeH="0" baseline="0" dirty="0" smtClean="0">
                <a:ln>
                  <a:noFill/>
                </a:ln>
                <a:solidFill>
                  <a:srgbClr val="222222"/>
                </a:solidFill>
                <a:effectLst/>
                <a:latin typeface="Arial" pitchFamily="34" charset="0"/>
                <a:ea typeface="Times New Roman" pitchFamily="18" charset="0"/>
                <a:cs typeface="Arial" pitchFamily="34" charset="0"/>
              </a:rPr>
              <a:t> </a:t>
            </a:r>
            <a:r>
              <a:rPr kumimoji="0" lang="hi-IN" b="0" i="0" u="none" strike="noStrike" cap="none" normalizeH="0" baseline="0" dirty="0" smtClean="0">
                <a:ln>
                  <a:noFill/>
                </a:ln>
                <a:solidFill>
                  <a:srgbClr val="222222"/>
                </a:solidFill>
                <a:effectLst/>
                <a:latin typeface="Nirmala UI" pitchFamily="34" charset="0"/>
                <a:ea typeface="Times New Roman" pitchFamily="18" charset="0"/>
                <a:cs typeface="Nirmala UI" pitchFamily="34" charset="0"/>
              </a:rPr>
              <a:t>को</a:t>
            </a:r>
            <a:r>
              <a:rPr kumimoji="0" lang="en-US" b="0" i="0" u="none" strike="noStrike" cap="none" normalizeH="0" baseline="0" dirty="0" smtClean="0">
                <a:ln>
                  <a:noFill/>
                </a:ln>
                <a:solidFill>
                  <a:srgbClr val="222222"/>
                </a:solidFill>
                <a:effectLst/>
                <a:latin typeface="Arial" pitchFamily="34" charset="0"/>
                <a:ea typeface="Times New Roman" pitchFamily="18" charset="0"/>
                <a:cs typeface="Arial" pitchFamily="34" charset="0"/>
              </a:rPr>
              <a:t> </a:t>
            </a:r>
            <a:r>
              <a:rPr kumimoji="0" lang="hi-IN" b="0" i="0" u="none" strike="noStrike" cap="none" normalizeH="0" baseline="0" dirty="0" smtClean="0">
                <a:ln>
                  <a:noFill/>
                </a:ln>
                <a:solidFill>
                  <a:srgbClr val="222222"/>
                </a:solidFill>
                <a:effectLst/>
                <a:latin typeface="Nirmala UI" pitchFamily="34" charset="0"/>
                <a:ea typeface="Times New Roman" pitchFamily="18" charset="0"/>
                <a:cs typeface="Nirmala UI" pitchFamily="34" charset="0"/>
              </a:rPr>
              <a:t>सुसज्जित</a:t>
            </a:r>
            <a:r>
              <a:rPr kumimoji="0" lang="en-US" b="0" i="0" u="none" strike="noStrike" cap="none" normalizeH="0" baseline="0" dirty="0" smtClean="0">
                <a:ln>
                  <a:noFill/>
                </a:ln>
                <a:solidFill>
                  <a:srgbClr val="222222"/>
                </a:solidFill>
                <a:effectLst/>
                <a:latin typeface="Arial" pitchFamily="34" charset="0"/>
                <a:ea typeface="Times New Roman" pitchFamily="18" charset="0"/>
                <a:cs typeface="Arial" pitchFamily="34" charset="0"/>
              </a:rPr>
              <a:t> </a:t>
            </a:r>
            <a:r>
              <a:rPr kumimoji="0" lang="hi-IN" b="0" i="0" u="none" strike="noStrike" cap="none" normalizeH="0" baseline="0" dirty="0" smtClean="0">
                <a:ln>
                  <a:noFill/>
                </a:ln>
                <a:solidFill>
                  <a:srgbClr val="222222"/>
                </a:solidFill>
                <a:effectLst/>
                <a:latin typeface="Nirmala UI" pitchFamily="34" charset="0"/>
                <a:ea typeface="Times New Roman" pitchFamily="18" charset="0"/>
                <a:cs typeface="Nirmala UI" pitchFamily="34" charset="0"/>
              </a:rPr>
              <a:t>भाषा</a:t>
            </a:r>
            <a:r>
              <a:rPr kumimoji="0" lang="en-US" b="0" i="0" u="none" strike="noStrike" cap="none" normalizeH="0" baseline="0" dirty="0" smtClean="0">
                <a:ln>
                  <a:noFill/>
                </a:ln>
                <a:solidFill>
                  <a:srgbClr val="222222"/>
                </a:solidFill>
                <a:effectLst/>
                <a:latin typeface="Arial" pitchFamily="34" charset="0"/>
                <a:ea typeface="Times New Roman" pitchFamily="18" charset="0"/>
                <a:cs typeface="Arial" pitchFamily="34" charset="0"/>
              </a:rPr>
              <a:t> </a:t>
            </a:r>
            <a:r>
              <a:rPr kumimoji="0" lang="hi-IN" b="0" i="0" u="none" strike="noStrike" cap="none" normalizeH="0" baseline="0" dirty="0" smtClean="0">
                <a:ln>
                  <a:noFill/>
                </a:ln>
                <a:solidFill>
                  <a:srgbClr val="222222"/>
                </a:solidFill>
                <a:effectLst/>
                <a:latin typeface="Nirmala UI" pitchFamily="34" charset="0"/>
                <a:ea typeface="Times New Roman" pitchFamily="18" charset="0"/>
                <a:cs typeface="Nirmala UI" pitchFamily="34" charset="0"/>
              </a:rPr>
              <a:t>का</a:t>
            </a:r>
            <a:r>
              <a:rPr kumimoji="0" lang="en-US" b="0" i="0" u="none" strike="noStrike" cap="none" normalizeH="0" baseline="0" dirty="0" smtClean="0">
                <a:ln>
                  <a:noFill/>
                </a:ln>
                <a:solidFill>
                  <a:srgbClr val="222222"/>
                </a:solidFill>
                <a:effectLst/>
                <a:latin typeface="Arial" pitchFamily="34" charset="0"/>
                <a:ea typeface="Times New Roman" pitchFamily="18" charset="0"/>
                <a:cs typeface="Arial" pitchFamily="34" charset="0"/>
              </a:rPr>
              <a:t> </a:t>
            </a:r>
            <a:r>
              <a:rPr kumimoji="0" lang="hi-IN" b="0" i="0" u="none" strike="noStrike" cap="none" normalizeH="0" baseline="0" dirty="0" smtClean="0">
                <a:ln>
                  <a:noFill/>
                </a:ln>
                <a:solidFill>
                  <a:srgbClr val="222222"/>
                </a:solidFill>
                <a:effectLst/>
                <a:latin typeface="Nirmala UI" pitchFamily="34" charset="0"/>
                <a:ea typeface="Times New Roman" pitchFamily="18" charset="0"/>
                <a:cs typeface="Nirmala UI" pitchFamily="34" charset="0"/>
              </a:rPr>
              <a:t>अनुपम</a:t>
            </a:r>
            <a:r>
              <a:rPr kumimoji="0" lang="en-US" b="0" i="0" u="none" strike="noStrike" cap="none" normalizeH="0" baseline="0" dirty="0" smtClean="0">
                <a:ln>
                  <a:noFill/>
                </a:ln>
                <a:solidFill>
                  <a:srgbClr val="222222"/>
                </a:solidFill>
                <a:effectLst/>
                <a:latin typeface="Arial" pitchFamily="34" charset="0"/>
                <a:ea typeface="Times New Roman" pitchFamily="18" charset="0"/>
                <a:cs typeface="Arial" pitchFamily="34" charset="0"/>
              </a:rPr>
              <a:t> </a:t>
            </a:r>
            <a:r>
              <a:rPr kumimoji="0" lang="hi-IN" b="0" i="0" u="none" strike="noStrike" cap="none" normalizeH="0" baseline="0" dirty="0" smtClean="0">
                <a:ln>
                  <a:noFill/>
                </a:ln>
                <a:solidFill>
                  <a:srgbClr val="222222"/>
                </a:solidFill>
                <a:effectLst/>
                <a:latin typeface="Nirmala UI" pitchFamily="34" charset="0"/>
                <a:ea typeface="Times New Roman" pitchFamily="18" charset="0"/>
                <a:cs typeface="Nirmala UI" pitchFamily="34" charset="0"/>
              </a:rPr>
              <a:t>उदाहरण</a:t>
            </a:r>
            <a:r>
              <a:rPr kumimoji="0" lang="en-US" b="0" i="0" u="none" strike="noStrike" cap="none" normalizeH="0" baseline="0" dirty="0" smtClean="0">
                <a:ln>
                  <a:noFill/>
                </a:ln>
                <a:solidFill>
                  <a:srgbClr val="222222"/>
                </a:solidFill>
                <a:effectLst/>
                <a:latin typeface="Arial" pitchFamily="34" charset="0"/>
                <a:ea typeface="Times New Roman" pitchFamily="18" charset="0"/>
                <a:cs typeface="Arial" pitchFamily="34" charset="0"/>
              </a:rPr>
              <a:t> </a:t>
            </a:r>
            <a:r>
              <a:rPr kumimoji="0" lang="hi-IN" b="0" i="0" u="none" strike="noStrike" cap="none" normalizeH="0" baseline="0" dirty="0" smtClean="0">
                <a:ln>
                  <a:noFill/>
                </a:ln>
                <a:solidFill>
                  <a:srgbClr val="222222"/>
                </a:solidFill>
                <a:effectLst/>
                <a:latin typeface="Nirmala UI" pitchFamily="34" charset="0"/>
                <a:ea typeface="Times New Roman" pitchFamily="18" charset="0"/>
                <a:cs typeface="Nirmala UI" pitchFamily="34" charset="0"/>
              </a:rPr>
              <a:t>माना</a:t>
            </a:r>
            <a:r>
              <a:rPr kumimoji="0" lang="en-US" b="0" i="0" u="none" strike="noStrike" cap="none" normalizeH="0" baseline="0" dirty="0" smtClean="0">
                <a:ln>
                  <a:noFill/>
                </a:ln>
                <a:solidFill>
                  <a:srgbClr val="222222"/>
                </a:solidFill>
                <a:effectLst/>
                <a:latin typeface="Arial" pitchFamily="34" charset="0"/>
                <a:ea typeface="Times New Roman" pitchFamily="18" charset="0"/>
                <a:cs typeface="Arial" pitchFamily="34" charset="0"/>
              </a:rPr>
              <a:t> </a:t>
            </a:r>
            <a:r>
              <a:rPr kumimoji="0" lang="hi-IN" b="0" i="0" u="none" strike="noStrike" cap="none" normalizeH="0" baseline="0" dirty="0" smtClean="0">
                <a:ln>
                  <a:noFill/>
                </a:ln>
                <a:solidFill>
                  <a:srgbClr val="222222"/>
                </a:solidFill>
                <a:effectLst/>
                <a:latin typeface="Nirmala UI" pitchFamily="34" charset="0"/>
                <a:ea typeface="Times New Roman" pitchFamily="18" charset="0"/>
                <a:cs typeface="Nirmala UI" pitchFamily="34" charset="0"/>
              </a:rPr>
              <a:t>है।</a:t>
            </a:r>
            <a:r>
              <a:rPr kumimoji="0" lang="en-US" b="0" i="0" u="none" strike="noStrike" cap="none" normalizeH="0" baseline="0" dirty="0" smtClean="0">
                <a:ln>
                  <a:noFill/>
                </a:ln>
                <a:solidFill>
                  <a:srgbClr val="222222"/>
                </a:solidFill>
                <a:effectLst/>
                <a:latin typeface="Arial" pitchFamily="34" charset="0"/>
                <a:ea typeface="Times New Roman" pitchFamily="18" charset="0"/>
                <a:cs typeface="Arial" pitchFamily="34" charset="0"/>
              </a:rPr>
              <a:t> </a:t>
            </a:r>
            <a:r>
              <a:rPr kumimoji="0" lang="hi-IN" b="0" i="0" u="none" strike="noStrike" cap="none" normalizeH="0" baseline="0" dirty="0" smtClean="0">
                <a:ln>
                  <a:noFill/>
                </a:ln>
                <a:solidFill>
                  <a:srgbClr val="222222"/>
                </a:solidFill>
                <a:effectLst/>
                <a:latin typeface="Nirmala UI" pitchFamily="34" charset="0"/>
                <a:ea typeface="Times New Roman" pitchFamily="18" charset="0"/>
                <a:cs typeface="Nirmala UI" pitchFamily="34" charset="0"/>
              </a:rPr>
              <a:t>उन्होंने</a:t>
            </a:r>
            <a:r>
              <a:rPr kumimoji="0" lang="en-US" b="0" i="0" u="none" strike="noStrike" cap="none" normalizeH="0" baseline="0" dirty="0" smtClean="0">
                <a:ln>
                  <a:noFill/>
                </a:ln>
                <a:solidFill>
                  <a:srgbClr val="222222"/>
                </a:solidFill>
                <a:effectLst/>
                <a:latin typeface="Arial" pitchFamily="34" charset="0"/>
                <a:ea typeface="Times New Roman" pitchFamily="18" charset="0"/>
                <a:cs typeface="Arial" pitchFamily="34" charset="0"/>
              </a:rPr>
              <a:t> </a:t>
            </a:r>
            <a:r>
              <a:rPr kumimoji="0" lang="hi-IN" b="0" i="0" u="none" strike="noStrike" cap="none" normalizeH="0" baseline="0" dirty="0" smtClean="0">
                <a:ln>
                  <a:noFill/>
                </a:ln>
                <a:solidFill>
                  <a:srgbClr val="222222"/>
                </a:solidFill>
                <a:effectLst/>
                <a:latin typeface="Nirmala UI" pitchFamily="34" charset="0"/>
                <a:ea typeface="Times New Roman" pitchFamily="18" charset="0"/>
                <a:cs typeface="Nirmala UI" pitchFamily="34" charset="0"/>
              </a:rPr>
              <a:t>अपने</a:t>
            </a:r>
            <a:r>
              <a:rPr kumimoji="0" lang="en-US" b="0" i="0" u="none" strike="noStrike" cap="none" normalizeH="0" baseline="0" dirty="0" smtClean="0">
                <a:ln>
                  <a:noFill/>
                </a:ln>
                <a:solidFill>
                  <a:srgbClr val="222222"/>
                </a:solidFill>
                <a:effectLst/>
                <a:latin typeface="Arial" pitchFamily="34" charset="0"/>
                <a:ea typeface="Times New Roman" pitchFamily="18" charset="0"/>
                <a:cs typeface="Arial" pitchFamily="34" charset="0"/>
              </a:rPr>
              <a:t> </a:t>
            </a:r>
            <a:r>
              <a:rPr kumimoji="0" lang="hi-IN" b="0" i="0" u="none" strike="noStrike" cap="none" normalizeH="0" baseline="0" dirty="0" smtClean="0">
                <a:ln>
                  <a:noFill/>
                </a:ln>
                <a:solidFill>
                  <a:srgbClr val="222222"/>
                </a:solidFill>
                <a:effectLst/>
                <a:latin typeface="Nirmala UI" pitchFamily="34" charset="0"/>
                <a:ea typeface="Times New Roman" pitchFamily="18" charset="0"/>
                <a:cs typeface="Nirmala UI" pitchFamily="34" charset="0"/>
              </a:rPr>
              <a:t>गीतों</a:t>
            </a:r>
            <a:r>
              <a:rPr kumimoji="0" lang="en-US" b="0" i="0" u="none" strike="noStrike" cap="none" normalizeH="0" baseline="0" dirty="0" smtClean="0">
                <a:ln>
                  <a:noFill/>
                </a:ln>
                <a:solidFill>
                  <a:srgbClr val="222222"/>
                </a:solidFill>
                <a:effectLst/>
                <a:latin typeface="Arial" pitchFamily="34" charset="0"/>
                <a:ea typeface="Times New Roman" pitchFamily="18" charset="0"/>
                <a:cs typeface="Arial" pitchFamily="34" charset="0"/>
              </a:rPr>
              <a:t> </a:t>
            </a:r>
            <a:r>
              <a:rPr kumimoji="0" lang="hi-IN" b="0" i="0" u="none" strike="noStrike" cap="none" normalizeH="0" baseline="0" dirty="0" smtClean="0">
                <a:ln>
                  <a:noFill/>
                </a:ln>
                <a:solidFill>
                  <a:srgbClr val="222222"/>
                </a:solidFill>
                <a:effectLst/>
                <a:latin typeface="Nirmala UI" pitchFamily="34" charset="0"/>
                <a:ea typeface="Times New Roman" pitchFamily="18" charset="0"/>
                <a:cs typeface="Nirmala UI" pitchFamily="34" charset="0"/>
              </a:rPr>
              <a:t>की</a:t>
            </a:r>
            <a:r>
              <a:rPr kumimoji="0" lang="en-US" b="0" i="0" u="none" strike="noStrike" cap="none" normalizeH="0" baseline="0" dirty="0" smtClean="0">
                <a:ln>
                  <a:noFill/>
                </a:ln>
                <a:solidFill>
                  <a:srgbClr val="222222"/>
                </a:solidFill>
                <a:effectLst/>
                <a:latin typeface="Arial" pitchFamily="34" charset="0"/>
                <a:ea typeface="Times New Roman" pitchFamily="18" charset="0"/>
                <a:cs typeface="Arial" pitchFamily="34" charset="0"/>
              </a:rPr>
              <a:t> </a:t>
            </a:r>
            <a:r>
              <a:rPr kumimoji="0" lang="hi-IN" b="0" i="0" u="none" strike="noStrike" cap="none" normalizeH="0" baseline="0" dirty="0" smtClean="0">
                <a:ln>
                  <a:noFill/>
                </a:ln>
                <a:solidFill>
                  <a:srgbClr val="222222"/>
                </a:solidFill>
                <a:effectLst/>
                <a:latin typeface="Nirmala UI" pitchFamily="34" charset="0"/>
                <a:ea typeface="Times New Roman" pitchFamily="18" charset="0"/>
                <a:cs typeface="Nirmala UI" pitchFamily="34" charset="0"/>
              </a:rPr>
              <a:t>रचना</a:t>
            </a:r>
            <a:r>
              <a:rPr kumimoji="0" lang="en-US" b="0" i="0" u="none" strike="noStrike" cap="none" normalizeH="0" baseline="0" dirty="0" smtClean="0">
                <a:ln>
                  <a:noFill/>
                </a:ln>
                <a:solidFill>
                  <a:srgbClr val="222222"/>
                </a:solidFill>
                <a:effectLst/>
                <a:latin typeface="Arial" pitchFamily="34" charset="0"/>
                <a:ea typeface="Times New Roman" pitchFamily="18" charset="0"/>
                <a:cs typeface="Arial" pitchFamily="34" charset="0"/>
              </a:rPr>
              <a:t> </a:t>
            </a:r>
            <a:r>
              <a:rPr kumimoji="0" lang="hi-IN" b="0" i="0" u="none" strike="noStrike" cap="none" normalizeH="0" baseline="0" dirty="0" smtClean="0">
                <a:ln>
                  <a:noFill/>
                </a:ln>
                <a:solidFill>
                  <a:srgbClr val="222222"/>
                </a:solidFill>
                <a:effectLst/>
                <a:latin typeface="Nirmala UI" pitchFamily="34" charset="0"/>
                <a:ea typeface="Times New Roman" pitchFamily="18" charset="0"/>
                <a:cs typeface="Nirmala UI" pitchFamily="34" charset="0"/>
              </a:rPr>
              <a:t>शैली</a:t>
            </a:r>
            <a:r>
              <a:rPr kumimoji="0" lang="en-US" b="0" i="0" u="none" strike="noStrike" cap="none" normalizeH="0" baseline="0" dirty="0" smtClean="0">
                <a:ln>
                  <a:noFill/>
                </a:ln>
                <a:solidFill>
                  <a:srgbClr val="222222"/>
                </a:solidFill>
                <a:effectLst/>
                <a:latin typeface="Arial" pitchFamily="34" charset="0"/>
                <a:ea typeface="Times New Roman" pitchFamily="18" charset="0"/>
                <a:cs typeface="Arial" pitchFamily="34" charset="0"/>
              </a:rPr>
              <a:t> </a:t>
            </a:r>
            <a:r>
              <a:rPr kumimoji="0" lang="hi-IN" b="0" i="0" u="none" strike="noStrike" cap="none" normalizeH="0" baseline="0" dirty="0" smtClean="0">
                <a:ln>
                  <a:noFill/>
                </a:ln>
                <a:solidFill>
                  <a:srgbClr val="222222"/>
                </a:solidFill>
                <a:effectLst/>
                <a:latin typeface="Nirmala UI" pitchFamily="34" charset="0"/>
                <a:ea typeface="Times New Roman" pitchFamily="18" charset="0"/>
                <a:cs typeface="Nirmala UI" pitchFamily="34" charset="0"/>
              </a:rPr>
              <a:t>और</a:t>
            </a:r>
            <a:r>
              <a:rPr kumimoji="0" lang="en-US" b="0" i="0" u="none" strike="noStrike" cap="none" normalizeH="0" baseline="0" dirty="0" smtClean="0">
                <a:ln>
                  <a:noFill/>
                </a:ln>
                <a:solidFill>
                  <a:srgbClr val="222222"/>
                </a:solidFill>
                <a:effectLst/>
                <a:latin typeface="Arial" pitchFamily="34" charset="0"/>
                <a:ea typeface="Times New Roman" pitchFamily="18" charset="0"/>
                <a:cs typeface="Arial" pitchFamily="34" charset="0"/>
              </a:rPr>
              <a:t> </a:t>
            </a:r>
            <a:r>
              <a:rPr kumimoji="0" lang="hi-IN" b="0" i="0" u="none" strike="noStrike" cap="none" normalizeH="0" baseline="0" dirty="0" smtClean="0">
                <a:ln>
                  <a:noFill/>
                </a:ln>
                <a:solidFill>
                  <a:srgbClr val="222222"/>
                </a:solidFill>
                <a:effectLst/>
                <a:latin typeface="Nirmala UI" pitchFamily="34" charset="0"/>
                <a:ea typeface="Times New Roman" pitchFamily="18" charset="0"/>
                <a:cs typeface="Nirmala UI" pitchFamily="34" charset="0"/>
              </a:rPr>
              <a:t>भाषा</a:t>
            </a:r>
            <a:r>
              <a:rPr kumimoji="0" lang="en-US" b="0" i="0" u="none" strike="noStrike" cap="none" normalizeH="0" baseline="0" dirty="0" smtClean="0">
                <a:ln>
                  <a:noFill/>
                </a:ln>
                <a:solidFill>
                  <a:srgbClr val="222222"/>
                </a:solidFill>
                <a:effectLst/>
                <a:latin typeface="Arial" pitchFamily="34" charset="0"/>
                <a:ea typeface="Times New Roman" pitchFamily="18" charset="0"/>
                <a:cs typeface="Arial" pitchFamily="34" charset="0"/>
              </a:rPr>
              <a:t> </a:t>
            </a:r>
            <a:r>
              <a:rPr kumimoji="0" lang="hi-IN" b="0" i="0" u="none" strike="noStrike" cap="none" normalizeH="0" baseline="0" dirty="0" smtClean="0">
                <a:ln>
                  <a:noFill/>
                </a:ln>
                <a:solidFill>
                  <a:srgbClr val="222222"/>
                </a:solidFill>
                <a:effectLst/>
                <a:latin typeface="Nirmala UI" pitchFamily="34" charset="0"/>
                <a:ea typeface="Times New Roman" pitchFamily="18" charset="0"/>
                <a:cs typeface="Nirmala UI" pitchFamily="34" charset="0"/>
              </a:rPr>
              <a:t>में</a:t>
            </a:r>
            <a:r>
              <a:rPr kumimoji="0" lang="en-US" b="0" i="0" u="none" strike="noStrike" cap="none" normalizeH="0" baseline="0" dirty="0" smtClean="0">
                <a:ln>
                  <a:noFill/>
                </a:ln>
                <a:solidFill>
                  <a:srgbClr val="222222"/>
                </a:solidFill>
                <a:effectLst/>
                <a:latin typeface="Arial" pitchFamily="34" charset="0"/>
                <a:ea typeface="Times New Roman" pitchFamily="18" charset="0"/>
                <a:cs typeface="Arial" pitchFamily="34" charset="0"/>
              </a:rPr>
              <a:t> </a:t>
            </a:r>
            <a:r>
              <a:rPr kumimoji="0" lang="hi-IN" b="0" i="0" u="none" strike="noStrike" cap="none" normalizeH="0" baseline="0" dirty="0" smtClean="0">
                <a:ln>
                  <a:noFill/>
                </a:ln>
                <a:solidFill>
                  <a:srgbClr val="222222"/>
                </a:solidFill>
                <a:effectLst/>
                <a:latin typeface="Nirmala UI" pitchFamily="34" charset="0"/>
                <a:ea typeface="Times New Roman" pitchFamily="18" charset="0"/>
                <a:cs typeface="Nirmala UI" pitchFamily="34" charset="0"/>
              </a:rPr>
              <a:t>अनोखी</a:t>
            </a:r>
            <a:r>
              <a:rPr kumimoji="0" lang="en-US" b="0" i="0" u="none" strike="noStrike" cap="none" normalizeH="0" baseline="0" dirty="0" smtClean="0">
                <a:ln>
                  <a:noFill/>
                </a:ln>
                <a:solidFill>
                  <a:srgbClr val="222222"/>
                </a:solidFill>
                <a:effectLst/>
                <a:latin typeface="Arial" pitchFamily="34" charset="0"/>
                <a:ea typeface="Times New Roman" pitchFamily="18" charset="0"/>
                <a:cs typeface="Arial" pitchFamily="34" charset="0"/>
              </a:rPr>
              <a:t> </a:t>
            </a:r>
            <a:r>
              <a:rPr kumimoji="0" lang="hi-IN" b="0" i="0" u="none" strike="noStrike" cap="none" normalizeH="0" baseline="0" dirty="0" smtClean="0">
                <a:ln>
                  <a:noFill/>
                </a:ln>
                <a:solidFill>
                  <a:srgbClr val="222222"/>
                </a:solidFill>
                <a:effectLst/>
                <a:latin typeface="Nirmala UI" pitchFamily="34" charset="0"/>
                <a:ea typeface="Times New Roman" pitchFamily="18" charset="0"/>
                <a:cs typeface="Nirmala UI" pitchFamily="34" charset="0"/>
              </a:rPr>
              <a:t>लय</a:t>
            </a:r>
            <a:r>
              <a:rPr kumimoji="0" lang="en-US" b="0" i="0" u="none" strike="noStrike" cap="none" normalizeH="0" baseline="0" dirty="0" smtClean="0">
                <a:ln>
                  <a:noFill/>
                </a:ln>
                <a:solidFill>
                  <a:srgbClr val="222222"/>
                </a:solidFill>
                <a:effectLst/>
                <a:latin typeface="Arial" pitchFamily="34" charset="0"/>
                <a:ea typeface="Times New Roman" pitchFamily="18" charset="0"/>
                <a:cs typeface="Arial" pitchFamily="34" charset="0"/>
              </a:rPr>
              <a:t> </a:t>
            </a:r>
            <a:r>
              <a:rPr kumimoji="0" lang="hi-IN" b="0" i="0" u="none" strike="noStrike" cap="none" normalizeH="0" baseline="0" dirty="0" smtClean="0">
                <a:ln>
                  <a:noFill/>
                </a:ln>
                <a:solidFill>
                  <a:srgbClr val="222222"/>
                </a:solidFill>
                <a:effectLst/>
                <a:latin typeface="Nirmala UI" pitchFamily="34" charset="0"/>
                <a:ea typeface="Times New Roman" pitchFamily="18" charset="0"/>
                <a:cs typeface="Nirmala UI" pitchFamily="34" charset="0"/>
              </a:rPr>
              <a:t>और</a:t>
            </a:r>
            <a:r>
              <a:rPr kumimoji="0" lang="en-US" b="0" i="0" u="none" strike="noStrike" cap="none" normalizeH="0" baseline="0" dirty="0" smtClean="0">
                <a:ln>
                  <a:noFill/>
                </a:ln>
                <a:solidFill>
                  <a:srgbClr val="222222"/>
                </a:solidFill>
                <a:effectLst/>
                <a:latin typeface="Arial" pitchFamily="34" charset="0"/>
                <a:ea typeface="Times New Roman" pitchFamily="18" charset="0"/>
                <a:cs typeface="Arial" pitchFamily="34" charset="0"/>
              </a:rPr>
              <a:t> </a:t>
            </a:r>
            <a:r>
              <a:rPr kumimoji="0" lang="hi-IN" b="0" i="0" u="none" strike="noStrike" cap="none" normalizeH="0" baseline="0" dirty="0" smtClean="0">
                <a:ln>
                  <a:noFill/>
                </a:ln>
                <a:solidFill>
                  <a:srgbClr val="222222"/>
                </a:solidFill>
                <a:effectLst/>
                <a:latin typeface="Nirmala UI" pitchFamily="34" charset="0"/>
                <a:ea typeface="Times New Roman" pitchFamily="18" charset="0"/>
                <a:cs typeface="Nirmala UI" pitchFamily="34" charset="0"/>
              </a:rPr>
              <a:t>सरलता</a:t>
            </a:r>
            <a:r>
              <a:rPr kumimoji="0" lang="en-US" b="0" i="0" u="none" strike="noStrike" cap="none" normalizeH="0" baseline="0" dirty="0" smtClean="0">
                <a:ln>
                  <a:noFill/>
                </a:ln>
                <a:solidFill>
                  <a:srgbClr val="222222"/>
                </a:solidFill>
                <a:effectLst/>
                <a:latin typeface="Arial" pitchFamily="34" charset="0"/>
                <a:ea typeface="Times New Roman" pitchFamily="18" charset="0"/>
                <a:cs typeface="Arial" pitchFamily="34" charset="0"/>
              </a:rPr>
              <a:t> </a:t>
            </a:r>
            <a:r>
              <a:rPr kumimoji="0" lang="hi-IN" b="0" i="0" u="none" strike="noStrike" cap="none" normalizeH="0" baseline="0" dirty="0" smtClean="0">
                <a:ln>
                  <a:noFill/>
                </a:ln>
                <a:solidFill>
                  <a:srgbClr val="222222"/>
                </a:solidFill>
                <a:effectLst/>
                <a:latin typeface="Nirmala UI" pitchFamily="34" charset="0"/>
                <a:ea typeface="Times New Roman" pitchFamily="18" charset="0"/>
                <a:cs typeface="Nirmala UI" pitchFamily="34" charset="0"/>
              </a:rPr>
              <a:t>भरी</a:t>
            </a:r>
            <a:r>
              <a:rPr kumimoji="0" lang="en-US" b="0" i="0" u="none" strike="noStrike" cap="none" normalizeH="0" baseline="0" dirty="0" smtClean="0">
                <a:ln>
                  <a:noFill/>
                </a:ln>
                <a:solidFill>
                  <a:srgbClr val="222222"/>
                </a:solidFill>
                <a:effectLst/>
                <a:latin typeface="Arial" pitchFamily="34" charset="0"/>
                <a:ea typeface="Times New Roman" pitchFamily="18" charset="0"/>
                <a:cs typeface="Arial" pitchFamily="34" charset="0"/>
              </a:rPr>
              <a:t> </a:t>
            </a:r>
            <a:r>
              <a:rPr kumimoji="0" lang="hi-IN" b="0" i="0" u="none" strike="noStrike" cap="none" normalizeH="0" baseline="0" dirty="0" smtClean="0">
                <a:ln>
                  <a:noFill/>
                </a:ln>
                <a:solidFill>
                  <a:srgbClr val="222222"/>
                </a:solidFill>
                <a:effectLst/>
                <a:latin typeface="Nirmala UI" pitchFamily="34" charset="0"/>
                <a:ea typeface="Times New Roman" pitchFamily="18" charset="0"/>
                <a:cs typeface="Nirmala UI" pitchFamily="34" charset="0"/>
              </a:rPr>
              <a:t>है</a:t>
            </a:r>
            <a:r>
              <a:rPr kumimoji="0" lang="en-US" b="0" i="0" u="none" strike="noStrike" cap="none" normalizeH="0" baseline="0" dirty="0" smtClean="0">
                <a:ln>
                  <a:noFill/>
                </a:ln>
                <a:solidFill>
                  <a:srgbClr val="222222"/>
                </a:solidFill>
                <a:effectLst/>
                <a:latin typeface="Arial" pitchFamily="34" charset="0"/>
                <a:ea typeface="Times New Roman" pitchFamily="18" charset="0"/>
                <a:cs typeface="Arial" pitchFamily="34" charset="0"/>
              </a:rPr>
              <a:t>, </a:t>
            </a:r>
            <a:r>
              <a:rPr kumimoji="0" lang="hi-IN" b="0" i="0" u="none" strike="noStrike" cap="none" normalizeH="0" baseline="0" dirty="0" smtClean="0">
                <a:ln>
                  <a:noFill/>
                </a:ln>
                <a:solidFill>
                  <a:srgbClr val="222222"/>
                </a:solidFill>
                <a:effectLst/>
                <a:latin typeface="Nirmala UI" pitchFamily="34" charset="0"/>
                <a:ea typeface="Times New Roman" pitchFamily="18" charset="0"/>
                <a:cs typeface="Nirmala UI" pitchFamily="34" charset="0"/>
              </a:rPr>
              <a:t>साथ</a:t>
            </a:r>
            <a:r>
              <a:rPr kumimoji="0" lang="en-US" b="0" i="0" u="none" strike="noStrike" cap="none" normalizeH="0" baseline="0" dirty="0" smtClean="0">
                <a:ln>
                  <a:noFill/>
                </a:ln>
                <a:solidFill>
                  <a:srgbClr val="222222"/>
                </a:solidFill>
                <a:effectLst/>
                <a:latin typeface="Arial" pitchFamily="34" charset="0"/>
                <a:ea typeface="Times New Roman" pitchFamily="18" charset="0"/>
                <a:cs typeface="Arial" pitchFamily="34" charset="0"/>
              </a:rPr>
              <a:t> </a:t>
            </a:r>
            <a:r>
              <a:rPr kumimoji="0" lang="hi-IN" b="0" i="0" u="none" strike="noStrike" cap="none" normalizeH="0" baseline="0" dirty="0" smtClean="0">
                <a:ln>
                  <a:noFill/>
                </a:ln>
                <a:solidFill>
                  <a:srgbClr val="222222"/>
                </a:solidFill>
                <a:effectLst/>
                <a:latin typeface="Nirmala UI" pitchFamily="34" charset="0"/>
                <a:ea typeface="Times New Roman" pitchFamily="18" charset="0"/>
                <a:cs typeface="Nirmala UI" pitchFamily="34" charset="0"/>
              </a:rPr>
              <a:t>ही</a:t>
            </a:r>
            <a:r>
              <a:rPr kumimoji="0" lang="en-US" b="0" i="0" u="none" strike="noStrike" cap="none" normalizeH="0" baseline="0" dirty="0" smtClean="0">
                <a:ln>
                  <a:noFill/>
                </a:ln>
                <a:solidFill>
                  <a:srgbClr val="222222"/>
                </a:solidFill>
                <a:effectLst/>
                <a:latin typeface="Arial" pitchFamily="34" charset="0"/>
                <a:ea typeface="Times New Roman" pitchFamily="18" charset="0"/>
                <a:cs typeface="Arial" pitchFamily="34" charset="0"/>
              </a:rPr>
              <a:t> </a:t>
            </a:r>
            <a:r>
              <a:rPr kumimoji="0" lang="hi-IN" b="0" i="0" u="none" strike="noStrike" cap="none" normalizeH="0" baseline="0" dirty="0" smtClean="0">
                <a:ln>
                  <a:noFill/>
                </a:ln>
                <a:solidFill>
                  <a:srgbClr val="222222"/>
                </a:solidFill>
                <a:effectLst/>
                <a:latin typeface="Nirmala UI" pitchFamily="34" charset="0"/>
                <a:ea typeface="Times New Roman" pitchFamily="18" charset="0"/>
                <a:cs typeface="Nirmala UI" pitchFamily="34" charset="0"/>
              </a:rPr>
              <a:t>प्रतीकों</a:t>
            </a:r>
            <a:r>
              <a:rPr kumimoji="0" lang="en-US" b="0" i="0" u="none" strike="noStrike" cap="none" normalizeH="0" baseline="0" dirty="0" smtClean="0">
                <a:ln>
                  <a:noFill/>
                </a:ln>
                <a:solidFill>
                  <a:srgbClr val="222222"/>
                </a:solidFill>
                <a:effectLst/>
                <a:latin typeface="Arial" pitchFamily="34" charset="0"/>
                <a:ea typeface="Times New Roman" pitchFamily="18" charset="0"/>
                <a:cs typeface="Arial" pitchFamily="34" charset="0"/>
              </a:rPr>
              <a:t> </a:t>
            </a:r>
            <a:r>
              <a:rPr kumimoji="0" lang="hi-IN" b="0" i="0" u="none" strike="noStrike" cap="none" normalizeH="0" baseline="0" dirty="0" smtClean="0">
                <a:ln>
                  <a:noFill/>
                </a:ln>
                <a:solidFill>
                  <a:srgbClr val="222222"/>
                </a:solidFill>
                <a:effectLst/>
                <a:latin typeface="Nirmala UI" pitchFamily="34" charset="0"/>
                <a:ea typeface="Times New Roman" pitchFamily="18" charset="0"/>
                <a:cs typeface="Nirmala UI" pitchFamily="34" charset="0"/>
              </a:rPr>
              <a:t>और</a:t>
            </a:r>
            <a:r>
              <a:rPr kumimoji="0" lang="en-US" b="0" i="0" u="none" strike="noStrike" cap="none" normalizeH="0" baseline="0" dirty="0" smtClean="0">
                <a:ln>
                  <a:noFill/>
                </a:ln>
                <a:solidFill>
                  <a:srgbClr val="222222"/>
                </a:solidFill>
                <a:effectLst/>
                <a:latin typeface="Arial" pitchFamily="34" charset="0"/>
                <a:ea typeface="Times New Roman" pitchFamily="18" charset="0"/>
                <a:cs typeface="Arial" pitchFamily="34" charset="0"/>
              </a:rPr>
              <a:t> </a:t>
            </a:r>
            <a:r>
              <a:rPr kumimoji="0" lang="hi-IN" b="0" i="0" u="none" strike="noStrike" cap="none" normalizeH="0" baseline="0" dirty="0" smtClean="0">
                <a:ln>
                  <a:noFill/>
                </a:ln>
                <a:solidFill>
                  <a:srgbClr val="222222"/>
                </a:solidFill>
                <a:effectLst/>
                <a:latin typeface="Nirmala UI" pitchFamily="34" charset="0"/>
                <a:ea typeface="Times New Roman" pitchFamily="18" charset="0"/>
                <a:cs typeface="Nirmala UI" pitchFamily="34" charset="0"/>
              </a:rPr>
              <a:t>बिंबों</a:t>
            </a:r>
            <a:r>
              <a:rPr kumimoji="0" lang="en-US" b="0" i="0" u="none" strike="noStrike" cap="none" normalizeH="0" baseline="0" dirty="0" smtClean="0">
                <a:ln>
                  <a:noFill/>
                </a:ln>
                <a:solidFill>
                  <a:srgbClr val="222222"/>
                </a:solidFill>
                <a:effectLst/>
                <a:latin typeface="Arial" pitchFamily="34" charset="0"/>
                <a:ea typeface="Times New Roman" pitchFamily="18" charset="0"/>
                <a:cs typeface="Arial" pitchFamily="34" charset="0"/>
              </a:rPr>
              <a:t> </a:t>
            </a:r>
            <a:r>
              <a:rPr kumimoji="0" lang="hi-IN" b="0" i="0" u="none" strike="noStrike" cap="none" normalizeH="0" baseline="0" dirty="0" smtClean="0">
                <a:ln>
                  <a:noFill/>
                </a:ln>
                <a:solidFill>
                  <a:srgbClr val="222222"/>
                </a:solidFill>
                <a:effectLst/>
                <a:latin typeface="Nirmala UI" pitchFamily="34" charset="0"/>
                <a:ea typeface="Times New Roman" pitchFamily="18" charset="0"/>
                <a:cs typeface="Nirmala UI" pitchFamily="34" charset="0"/>
              </a:rPr>
              <a:t>का</a:t>
            </a:r>
            <a:r>
              <a:rPr kumimoji="0" lang="en-US" b="0" i="0" u="none" strike="noStrike" cap="none" normalizeH="0" baseline="0" dirty="0" smtClean="0">
                <a:ln>
                  <a:noFill/>
                </a:ln>
                <a:solidFill>
                  <a:srgbClr val="222222"/>
                </a:solidFill>
                <a:effectLst/>
                <a:latin typeface="Arial" pitchFamily="34" charset="0"/>
                <a:ea typeface="Times New Roman" pitchFamily="18" charset="0"/>
                <a:cs typeface="Arial" pitchFamily="34" charset="0"/>
              </a:rPr>
              <a:t> </a:t>
            </a:r>
            <a:r>
              <a:rPr kumimoji="0" lang="hi-IN" b="0" i="0" u="none" strike="noStrike" cap="none" normalizeH="0" baseline="0" dirty="0" smtClean="0">
                <a:ln>
                  <a:noFill/>
                </a:ln>
                <a:solidFill>
                  <a:srgbClr val="222222"/>
                </a:solidFill>
                <a:effectLst/>
                <a:latin typeface="Nirmala UI" pitchFamily="34" charset="0"/>
                <a:ea typeface="Times New Roman" pitchFamily="18" charset="0"/>
                <a:cs typeface="Nirmala UI" pitchFamily="34" charset="0"/>
              </a:rPr>
              <a:t>ऐसा</a:t>
            </a:r>
            <a:r>
              <a:rPr kumimoji="0" lang="en-US" b="0" i="0" u="none" strike="noStrike" cap="none" normalizeH="0" baseline="0" dirty="0" smtClean="0">
                <a:ln>
                  <a:noFill/>
                </a:ln>
                <a:solidFill>
                  <a:srgbClr val="222222"/>
                </a:solidFill>
                <a:effectLst/>
                <a:latin typeface="Arial" pitchFamily="34" charset="0"/>
                <a:ea typeface="Times New Roman" pitchFamily="18" charset="0"/>
                <a:cs typeface="Arial" pitchFamily="34" charset="0"/>
              </a:rPr>
              <a:t> </a:t>
            </a:r>
            <a:r>
              <a:rPr kumimoji="0" lang="hi-IN" b="0" i="0" u="none" strike="noStrike" cap="none" normalizeH="0" baseline="0" dirty="0" smtClean="0">
                <a:ln>
                  <a:noFill/>
                </a:ln>
                <a:solidFill>
                  <a:srgbClr val="222222"/>
                </a:solidFill>
                <a:effectLst/>
                <a:latin typeface="Nirmala UI" pitchFamily="34" charset="0"/>
                <a:ea typeface="Times New Roman" pitchFamily="18" charset="0"/>
                <a:cs typeface="Nirmala UI" pitchFamily="34" charset="0"/>
              </a:rPr>
              <a:t>सुंदर</a:t>
            </a:r>
            <a:r>
              <a:rPr kumimoji="0" lang="en-US" b="0" i="0" u="none" strike="noStrike" cap="none" normalizeH="0" baseline="0" dirty="0" smtClean="0">
                <a:ln>
                  <a:noFill/>
                </a:ln>
                <a:solidFill>
                  <a:srgbClr val="222222"/>
                </a:solidFill>
                <a:effectLst/>
                <a:latin typeface="Arial" pitchFamily="34" charset="0"/>
                <a:ea typeface="Times New Roman" pitchFamily="18" charset="0"/>
                <a:cs typeface="Arial" pitchFamily="34" charset="0"/>
              </a:rPr>
              <a:t> </a:t>
            </a:r>
            <a:r>
              <a:rPr kumimoji="0" lang="hi-IN" b="0" i="0" u="none" strike="noStrike" cap="none" normalizeH="0" baseline="0" dirty="0" smtClean="0">
                <a:ln>
                  <a:noFill/>
                </a:ln>
                <a:solidFill>
                  <a:srgbClr val="222222"/>
                </a:solidFill>
                <a:effectLst/>
                <a:latin typeface="Nirmala UI" pitchFamily="34" charset="0"/>
                <a:ea typeface="Times New Roman" pitchFamily="18" charset="0"/>
                <a:cs typeface="Nirmala UI" pitchFamily="34" charset="0"/>
              </a:rPr>
              <a:t>और</a:t>
            </a:r>
            <a:r>
              <a:rPr kumimoji="0" lang="en-US" b="0" i="0" u="none" strike="noStrike" cap="none" normalizeH="0" baseline="0" dirty="0" smtClean="0">
                <a:ln>
                  <a:noFill/>
                </a:ln>
                <a:solidFill>
                  <a:srgbClr val="222222"/>
                </a:solidFill>
                <a:effectLst/>
                <a:latin typeface="Arial" pitchFamily="34" charset="0"/>
                <a:ea typeface="Times New Roman" pitchFamily="18" charset="0"/>
                <a:cs typeface="Arial" pitchFamily="34" charset="0"/>
              </a:rPr>
              <a:t> </a:t>
            </a:r>
            <a:r>
              <a:rPr kumimoji="0" lang="hi-IN" b="0" i="0" u="none" strike="noStrike" cap="none" normalizeH="0" baseline="0" dirty="0" smtClean="0">
                <a:ln>
                  <a:noFill/>
                </a:ln>
                <a:solidFill>
                  <a:srgbClr val="222222"/>
                </a:solidFill>
                <a:effectLst/>
                <a:latin typeface="Nirmala UI" pitchFamily="34" charset="0"/>
                <a:ea typeface="Times New Roman" pitchFamily="18" charset="0"/>
                <a:cs typeface="Nirmala UI" pitchFamily="34" charset="0"/>
              </a:rPr>
              <a:t>स्वाभाविक</a:t>
            </a:r>
            <a:r>
              <a:rPr kumimoji="0" lang="en-US" b="0" i="0" u="none" strike="noStrike" cap="none" normalizeH="0" baseline="0" dirty="0" smtClean="0">
                <a:ln>
                  <a:noFill/>
                </a:ln>
                <a:solidFill>
                  <a:srgbClr val="222222"/>
                </a:solidFill>
                <a:effectLst/>
                <a:latin typeface="Arial" pitchFamily="34" charset="0"/>
                <a:ea typeface="Times New Roman" pitchFamily="18" charset="0"/>
                <a:cs typeface="Arial" pitchFamily="34" charset="0"/>
              </a:rPr>
              <a:t> </a:t>
            </a:r>
            <a:r>
              <a:rPr kumimoji="0" lang="hi-IN" b="0" i="0" u="none" strike="noStrike" cap="none" normalizeH="0" baseline="0" dirty="0" smtClean="0">
                <a:ln>
                  <a:noFill/>
                </a:ln>
                <a:solidFill>
                  <a:srgbClr val="222222"/>
                </a:solidFill>
                <a:effectLst/>
                <a:latin typeface="Nirmala UI" pitchFamily="34" charset="0"/>
                <a:ea typeface="Times New Roman" pitchFamily="18" charset="0"/>
                <a:cs typeface="Nirmala UI" pitchFamily="34" charset="0"/>
              </a:rPr>
              <a:t>प्रयोग</a:t>
            </a:r>
            <a:r>
              <a:rPr kumimoji="0" lang="en-US" b="0" i="0" u="none" strike="noStrike" cap="none" normalizeH="0" baseline="0" dirty="0" smtClean="0">
                <a:ln>
                  <a:noFill/>
                </a:ln>
                <a:solidFill>
                  <a:srgbClr val="222222"/>
                </a:solidFill>
                <a:effectLst/>
                <a:latin typeface="Arial" pitchFamily="34" charset="0"/>
                <a:ea typeface="Times New Roman" pitchFamily="18" charset="0"/>
                <a:cs typeface="Arial" pitchFamily="34" charset="0"/>
              </a:rPr>
              <a:t> </a:t>
            </a:r>
            <a:r>
              <a:rPr kumimoji="0" lang="hi-IN" b="0" i="0" u="none" strike="noStrike" cap="none" normalizeH="0" baseline="0" dirty="0" smtClean="0">
                <a:ln>
                  <a:noFill/>
                </a:ln>
                <a:solidFill>
                  <a:srgbClr val="222222"/>
                </a:solidFill>
                <a:effectLst/>
                <a:latin typeface="Nirmala UI" pitchFamily="34" charset="0"/>
                <a:ea typeface="Times New Roman" pitchFamily="18" charset="0"/>
                <a:cs typeface="Nirmala UI" pitchFamily="34" charset="0"/>
              </a:rPr>
              <a:t>किया</a:t>
            </a:r>
            <a:r>
              <a:rPr kumimoji="0" lang="en-US" b="0" i="0" u="none" strike="noStrike" cap="none" normalizeH="0" baseline="0" dirty="0" smtClean="0">
                <a:ln>
                  <a:noFill/>
                </a:ln>
                <a:solidFill>
                  <a:srgbClr val="222222"/>
                </a:solidFill>
                <a:effectLst/>
                <a:latin typeface="Arial" pitchFamily="34" charset="0"/>
                <a:ea typeface="Times New Roman" pitchFamily="18" charset="0"/>
                <a:cs typeface="Arial" pitchFamily="34" charset="0"/>
              </a:rPr>
              <a:t> </a:t>
            </a:r>
            <a:r>
              <a:rPr kumimoji="0" lang="hi-IN" b="0" i="0" u="none" strike="noStrike" cap="none" normalizeH="0" baseline="0" dirty="0" smtClean="0">
                <a:ln>
                  <a:noFill/>
                </a:ln>
                <a:solidFill>
                  <a:srgbClr val="222222"/>
                </a:solidFill>
                <a:effectLst/>
                <a:latin typeface="Nirmala UI" pitchFamily="34" charset="0"/>
                <a:ea typeface="Times New Roman" pitchFamily="18" charset="0"/>
                <a:cs typeface="Nirmala UI" pitchFamily="34" charset="0"/>
              </a:rPr>
              <a:t>है</a:t>
            </a:r>
            <a:r>
              <a:rPr kumimoji="0" lang="en-US" b="0" i="0" u="none" strike="noStrike" cap="none" normalizeH="0" baseline="0" dirty="0" smtClean="0">
                <a:ln>
                  <a:noFill/>
                </a:ln>
                <a:solidFill>
                  <a:srgbClr val="222222"/>
                </a:solidFill>
                <a:effectLst/>
                <a:latin typeface="Arial" pitchFamily="34" charset="0"/>
                <a:ea typeface="Times New Roman" pitchFamily="18" charset="0"/>
                <a:cs typeface="Arial" pitchFamily="34" charset="0"/>
              </a:rPr>
              <a:t> </a:t>
            </a:r>
            <a:r>
              <a:rPr kumimoji="0" lang="hi-IN" b="0" i="0" u="none" strike="noStrike" cap="none" normalizeH="0" baseline="0" dirty="0" smtClean="0">
                <a:ln>
                  <a:noFill/>
                </a:ln>
                <a:solidFill>
                  <a:srgbClr val="222222"/>
                </a:solidFill>
                <a:effectLst/>
                <a:latin typeface="Nirmala UI" pitchFamily="34" charset="0"/>
                <a:ea typeface="Times New Roman" pitchFamily="18" charset="0"/>
                <a:cs typeface="Nirmala UI" pitchFamily="34" charset="0"/>
              </a:rPr>
              <a:t>जो</a:t>
            </a:r>
            <a:r>
              <a:rPr kumimoji="0" lang="en-US" b="0" i="0" u="none" strike="noStrike" cap="none" normalizeH="0" baseline="0" dirty="0" smtClean="0">
                <a:ln>
                  <a:noFill/>
                </a:ln>
                <a:solidFill>
                  <a:srgbClr val="222222"/>
                </a:solidFill>
                <a:effectLst/>
                <a:latin typeface="Arial" pitchFamily="34" charset="0"/>
                <a:ea typeface="Times New Roman" pitchFamily="18" charset="0"/>
                <a:cs typeface="Arial" pitchFamily="34" charset="0"/>
              </a:rPr>
              <a:t> </a:t>
            </a:r>
            <a:r>
              <a:rPr kumimoji="0" lang="hi-IN" b="0" i="0" u="none" strike="noStrike" cap="none" normalizeH="0" baseline="0" dirty="0" smtClean="0">
                <a:ln>
                  <a:noFill/>
                </a:ln>
                <a:solidFill>
                  <a:srgbClr val="222222"/>
                </a:solidFill>
                <a:effectLst/>
                <a:latin typeface="Nirmala UI" pitchFamily="34" charset="0"/>
                <a:ea typeface="Times New Roman" pitchFamily="18" charset="0"/>
                <a:cs typeface="Nirmala UI" pitchFamily="34" charset="0"/>
              </a:rPr>
              <a:t>पाठक</a:t>
            </a:r>
            <a:r>
              <a:rPr kumimoji="0" lang="en-US" b="0" i="0" u="none" strike="noStrike" cap="none" normalizeH="0" baseline="0" dirty="0" smtClean="0">
                <a:ln>
                  <a:noFill/>
                </a:ln>
                <a:solidFill>
                  <a:srgbClr val="222222"/>
                </a:solidFill>
                <a:effectLst/>
                <a:latin typeface="Arial" pitchFamily="34" charset="0"/>
                <a:ea typeface="Times New Roman" pitchFamily="18" charset="0"/>
                <a:cs typeface="Arial" pitchFamily="34" charset="0"/>
              </a:rPr>
              <a:t> </a:t>
            </a:r>
            <a:r>
              <a:rPr kumimoji="0" lang="hi-IN" b="0" i="0" u="none" strike="noStrike" cap="none" normalizeH="0" baseline="0" dirty="0" smtClean="0">
                <a:ln>
                  <a:noFill/>
                </a:ln>
                <a:solidFill>
                  <a:srgbClr val="222222"/>
                </a:solidFill>
                <a:effectLst/>
                <a:latin typeface="Nirmala UI" pitchFamily="34" charset="0"/>
                <a:ea typeface="Times New Roman" pitchFamily="18" charset="0"/>
                <a:cs typeface="Nirmala UI" pitchFamily="34" charset="0"/>
              </a:rPr>
              <a:t>के</a:t>
            </a:r>
            <a:r>
              <a:rPr kumimoji="0" lang="en-US" b="0" i="0" u="none" strike="noStrike" cap="none" normalizeH="0" baseline="0" dirty="0" smtClean="0">
                <a:ln>
                  <a:noFill/>
                </a:ln>
                <a:solidFill>
                  <a:srgbClr val="222222"/>
                </a:solidFill>
                <a:effectLst/>
                <a:latin typeface="Arial" pitchFamily="34" charset="0"/>
                <a:ea typeface="Times New Roman" pitchFamily="18" charset="0"/>
                <a:cs typeface="Arial" pitchFamily="34" charset="0"/>
              </a:rPr>
              <a:t> </a:t>
            </a:r>
            <a:r>
              <a:rPr kumimoji="0" lang="hi-IN" b="0" i="0" u="none" strike="noStrike" cap="none" normalizeH="0" baseline="0" dirty="0" smtClean="0">
                <a:ln>
                  <a:noFill/>
                </a:ln>
                <a:solidFill>
                  <a:srgbClr val="222222"/>
                </a:solidFill>
                <a:effectLst/>
                <a:latin typeface="Nirmala UI" pitchFamily="34" charset="0"/>
                <a:ea typeface="Times New Roman" pitchFamily="18" charset="0"/>
                <a:cs typeface="Nirmala UI" pitchFamily="34" charset="0"/>
              </a:rPr>
              <a:t>मन</a:t>
            </a:r>
            <a:r>
              <a:rPr kumimoji="0" lang="en-US" b="0" i="0" u="none" strike="noStrike" cap="none" normalizeH="0" baseline="0" dirty="0" smtClean="0">
                <a:ln>
                  <a:noFill/>
                </a:ln>
                <a:solidFill>
                  <a:srgbClr val="222222"/>
                </a:solidFill>
                <a:effectLst/>
                <a:latin typeface="Arial" pitchFamily="34" charset="0"/>
                <a:ea typeface="Times New Roman" pitchFamily="18" charset="0"/>
                <a:cs typeface="Arial" pitchFamily="34" charset="0"/>
              </a:rPr>
              <a:t> </a:t>
            </a:r>
            <a:r>
              <a:rPr kumimoji="0" lang="hi-IN" b="0" i="0" u="none" strike="noStrike" cap="none" normalizeH="0" baseline="0" dirty="0" smtClean="0">
                <a:ln>
                  <a:noFill/>
                </a:ln>
                <a:solidFill>
                  <a:srgbClr val="222222"/>
                </a:solidFill>
                <a:effectLst/>
                <a:latin typeface="Nirmala UI" pitchFamily="34" charset="0"/>
                <a:ea typeface="Times New Roman" pitchFamily="18" charset="0"/>
                <a:cs typeface="Nirmala UI" pitchFamily="34" charset="0"/>
              </a:rPr>
              <a:t>में</a:t>
            </a:r>
            <a:r>
              <a:rPr kumimoji="0" lang="en-US" b="0" i="0" u="none" strike="noStrike" cap="none" normalizeH="0" baseline="0" dirty="0" smtClean="0">
                <a:ln>
                  <a:noFill/>
                </a:ln>
                <a:solidFill>
                  <a:srgbClr val="222222"/>
                </a:solidFill>
                <a:effectLst/>
                <a:latin typeface="Arial" pitchFamily="34" charset="0"/>
                <a:ea typeface="Times New Roman" pitchFamily="18" charset="0"/>
                <a:cs typeface="Arial" pitchFamily="34" charset="0"/>
              </a:rPr>
              <a:t> </a:t>
            </a:r>
            <a:r>
              <a:rPr kumimoji="0" lang="hi-IN" b="0" i="0" u="none" strike="noStrike" cap="none" normalizeH="0" baseline="0" dirty="0" smtClean="0">
                <a:ln>
                  <a:noFill/>
                </a:ln>
                <a:solidFill>
                  <a:srgbClr val="222222"/>
                </a:solidFill>
                <a:effectLst/>
                <a:latin typeface="Nirmala UI" pitchFamily="34" charset="0"/>
                <a:ea typeface="Times New Roman" pitchFamily="18" charset="0"/>
                <a:cs typeface="Nirmala UI" pitchFamily="34" charset="0"/>
              </a:rPr>
              <a:t>चित्र</a:t>
            </a:r>
            <a:r>
              <a:rPr kumimoji="0" lang="en-US" b="0" i="0" u="none" strike="noStrike" cap="none" normalizeH="0" baseline="0" dirty="0" smtClean="0">
                <a:ln>
                  <a:noFill/>
                </a:ln>
                <a:solidFill>
                  <a:srgbClr val="222222"/>
                </a:solidFill>
                <a:effectLst/>
                <a:latin typeface="Arial" pitchFamily="34" charset="0"/>
                <a:ea typeface="Times New Roman" pitchFamily="18" charset="0"/>
                <a:cs typeface="Arial" pitchFamily="34" charset="0"/>
              </a:rPr>
              <a:t> </a:t>
            </a:r>
            <a:r>
              <a:rPr kumimoji="0" lang="hi-IN" b="0" i="0" u="none" strike="noStrike" cap="none" normalizeH="0" baseline="0" dirty="0" smtClean="0">
                <a:ln>
                  <a:noFill/>
                </a:ln>
                <a:solidFill>
                  <a:srgbClr val="222222"/>
                </a:solidFill>
                <a:effectLst/>
                <a:latin typeface="Nirmala UI" pitchFamily="34" charset="0"/>
                <a:ea typeface="Times New Roman" pitchFamily="18" charset="0"/>
                <a:cs typeface="Nirmala UI" pitchFamily="34" charset="0"/>
              </a:rPr>
              <a:t>सा</a:t>
            </a:r>
            <a:r>
              <a:rPr kumimoji="0" lang="en-US" b="0" i="0" u="none" strike="noStrike" cap="none" normalizeH="0" baseline="0" dirty="0" smtClean="0">
                <a:ln>
                  <a:noFill/>
                </a:ln>
                <a:solidFill>
                  <a:srgbClr val="222222"/>
                </a:solidFill>
                <a:effectLst/>
                <a:latin typeface="Arial" pitchFamily="34" charset="0"/>
                <a:ea typeface="Times New Roman" pitchFamily="18" charset="0"/>
                <a:cs typeface="Arial" pitchFamily="34" charset="0"/>
              </a:rPr>
              <a:t> </a:t>
            </a:r>
            <a:r>
              <a:rPr kumimoji="0" lang="hi-IN" b="0" i="0" u="none" strike="noStrike" cap="none" normalizeH="0" baseline="0" dirty="0" smtClean="0">
                <a:ln>
                  <a:noFill/>
                </a:ln>
                <a:solidFill>
                  <a:srgbClr val="222222"/>
                </a:solidFill>
                <a:effectLst/>
                <a:latin typeface="Nirmala UI" pitchFamily="34" charset="0"/>
                <a:ea typeface="Times New Roman" pitchFamily="18" charset="0"/>
                <a:cs typeface="Nirmala UI" pitchFamily="34" charset="0"/>
              </a:rPr>
              <a:t>खींच</a:t>
            </a:r>
            <a:r>
              <a:rPr kumimoji="0" lang="en-US" b="0" i="0" u="none" strike="noStrike" cap="none" normalizeH="0" baseline="0" dirty="0" smtClean="0">
                <a:ln>
                  <a:noFill/>
                </a:ln>
                <a:solidFill>
                  <a:srgbClr val="222222"/>
                </a:solidFill>
                <a:effectLst/>
                <a:latin typeface="Arial" pitchFamily="34" charset="0"/>
                <a:ea typeface="Times New Roman" pitchFamily="18" charset="0"/>
                <a:cs typeface="Arial" pitchFamily="34" charset="0"/>
              </a:rPr>
              <a:t> </a:t>
            </a:r>
            <a:r>
              <a:rPr kumimoji="0" lang="hi-IN" b="0" i="0" u="none" strike="noStrike" cap="none" normalizeH="0" baseline="0" dirty="0" smtClean="0">
                <a:ln>
                  <a:noFill/>
                </a:ln>
                <a:solidFill>
                  <a:srgbClr val="222222"/>
                </a:solidFill>
                <a:effectLst/>
                <a:latin typeface="Nirmala UI" pitchFamily="34" charset="0"/>
                <a:ea typeface="Times New Roman" pitchFamily="18" charset="0"/>
                <a:cs typeface="Nirmala UI" pitchFamily="34" charset="0"/>
              </a:rPr>
              <a:t>देता</a:t>
            </a:r>
            <a:r>
              <a:rPr kumimoji="0" lang="en-US" b="0" i="0" u="none" strike="noStrike" cap="none" normalizeH="0" baseline="0" dirty="0" smtClean="0">
                <a:ln>
                  <a:noFill/>
                </a:ln>
                <a:solidFill>
                  <a:srgbClr val="222222"/>
                </a:solidFill>
                <a:effectLst/>
                <a:latin typeface="Arial" pitchFamily="34" charset="0"/>
                <a:ea typeface="Times New Roman" pitchFamily="18" charset="0"/>
                <a:cs typeface="Arial" pitchFamily="34" charset="0"/>
              </a:rPr>
              <a:t> </a:t>
            </a:r>
            <a:r>
              <a:rPr kumimoji="0" lang="hi-IN" b="0" i="0" u="none" strike="noStrike" cap="none" normalizeH="0" baseline="0" dirty="0" smtClean="0">
                <a:ln>
                  <a:noFill/>
                </a:ln>
                <a:solidFill>
                  <a:srgbClr val="222222"/>
                </a:solidFill>
                <a:effectLst/>
                <a:latin typeface="Nirmala UI" pitchFamily="34" charset="0"/>
                <a:ea typeface="Times New Roman" pitchFamily="18" charset="0"/>
                <a:cs typeface="Nirmala UI" pitchFamily="34" charset="0"/>
              </a:rPr>
              <a:t>है।</a:t>
            </a:r>
            <a:r>
              <a:rPr kumimoji="0" lang="en-US" b="0" i="0" u="none" strike="noStrike" cap="none" normalizeH="0" baseline="0" dirty="0" smtClean="0">
                <a:ln>
                  <a:noFill/>
                </a:ln>
                <a:solidFill>
                  <a:srgbClr val="222222"/>
                </a:solidFill>
                <a:effectLst/>
                <a:latin typeface="Arial" pitchFamily="34" charset="0"/>
                <a:ea typeface="Times New Roman" pitchFamily="18" charset="0"/>
                <a:cs typeface="Arial" pitchFamily="34" charset="0"/>
              </a:rPr>
              <a:t> </a:t>
            </a:r>
            <a:r>
              <a:rPr kumimoji="0" lang="hi-IN" b="0" i="0" u="none" strike="noStrike" cap="none" normalizeH="0" baseline="0" dirty="0" smtClean="0">
                <a:ln>
                  <a:noFill/>
                </a:ln>
                <a:solidFill>
                  <a:srgbClr val="222222"/>
                </a:solidFill>
                <a:effectLst/>
                <a:latin typeface="Nirmala UI" pitchFamily="34" charset="0"/>
                <a:ea typeface="Times New Roman" pitchFamily="18" charset="0"/>
                <a:cs typeface="Nirmala UI" pitchFamily="34" charset="0"/>
              </a:rPr>
              <a:t>छायावादी</a:t>
            </a:r>
            <a:r>
              <a:rPr kumimoji="0" lang="en-US" b="0" i="0" u="none" strike="noStrike" cap="none" normalizeH="0" baseline="0" dirty="0" smtClean="0">
                <a:ln>
                  <a:noFill/>
                </a:ln>
                <a:solidFill>
                  <a:srgbClr val="222222"/>
                </a:solidFill>
                <a:effectLst/>
                <a:latin typeface="Arial" pitchFamily="34" charset="0"/>
                <a:ea typeface="Times New Roman" pitchFamily="18" charset="0"/>
                <a:cs typeface="Arial" pitchFamily="34" charset="0"/>
              </a:rPr>
              <a:t> </a:t>
            </a:r>
            <a:r>
              <a:rPr kumimoji="0" lang="hi-IN" b="0" i="0" u="none" strike="noStrike" cap="none" normalizeH="0" baseline="0" dirty="0" smtClean="0">
                <a:ln>
                  <a:noFill/>
                </a:ln>
                <a:solidFill>
                  <a:srgbClr val="222222"/>
                </a:solidFill>
                <a:effectLst/>
                <a:latin typeface="Nirmala UI" pitchFamily="34" charset="0"/>
                <a:ea typeface="Times New Roman" pitchFamily="18" charset="0"/>
                <a:cs typeface="Nirmala UI" pitchFamily="34" charset="0"/>
              </a:rPr>
              <a:t>काव्य</a:t>
            </a:r>
            <a:r>
              <a:rPr kumimoji="0" lang="en-US" b="0" i="0" u="none" strike="noStrike" cap="none" normalizeH="0" baseline="0" dirty="0" smtClean="0">
                <a:ln>
                  <a:noFill/>
                </a:ln>
                <a:solidFill>
                  <a:srgbClr val="222222"/>
                </a:solidFill>
                <a:effectLst/>
                <a:latin typeface="Arial" pitchFamily="34" charset="0"/>
                <a:ea typeface="Times New Roman" pitchFamily="18" charset="0"/>
                <a:cs typeface="Arial" pitchFamily="34" charset="0"/>
              </a:rPr>
              <a:t> </a:t>
            </a:r>
            <a:r>
              <a:rPr kumimoji="0" lang="hi-IN" b="0" i="0" u="none" strike="noStrike" cap="none" normalizeH="0" baseline="0" dirty="0" smtClean="0">
                <a:ln>
                  <a:noFill/>
                </a:ln>
                <a:solidFill>
                  <a:srgbClr val="222222"/>
                </a:solidFill>
                <a:effectLst/>
                <a:latin typeface="Nirmala UI" pitchFamily="34" charset="0"/>
                <a:ea typeface="Times New Roman" pitchFamily="18" charset="0"/>
                <a:cs typeface="Nirmala UI" pitchFamily="34" charset="0"/>
              </a:rPr>
              <a:t>की</a:t>
            </a:r>
            <a:r>
              <a:rPr kumimoji="0" lang="en-US" b="0" i="0" u="none" strike="noStrike" cap="none" normalizeH="0" baseline="0" dirty="0" smtClean="0">
                <a:ln>
                  <a:noFill/>
                </a:ln>
                <a:solidFill>
                  <a:srgbClr val="222222"/>
                </a:solidFill>
                <a:effectLst/>
                <a:latin typeface="Arial" pitchFamily="34" charset="0"/>
                <a:ea typeface="Times New Roman" pitchFamily="18" charset="0"/>
                <a:cs typeface="Arial" pitchFamily="34" charset="0"/>
              </a:rPr>
              <a:t> </a:t>
            </a:r>
            <a:r>
              <a:rPr kumimoji="0" lang="hi-IN" b="0" i="0" u="none" strike="noStrike" cap="none" normalizeH="0" baseline="0" dirty="0" smtClean="0">
                <a:ln>
                  <a:noFill/>
                </a:ln>
                <a:solidFill>
                  <a:srgbClr val="222222"/>
                </a:solidFill>
                <a:effectLst/>
                <a:latin typeface="Nirmala UI" pitchFamily="34" charset="0"/>
                <a:ea typeface="Times New Roman" pitchFamily="18" charset="0"/>
                <a:cs typeface="Nirmala UI" pitchFamily="34" charset="0"/>
              </a:rPr>
              <a:t>समृद्धि</a:t>
            </a:r>
            <a:r>
              <a:rPr kumimoji="0" lang="en-US" b="0" i="0" u="none" strike="noStrike" cap="none" normalizeH="0" baseline="0" dirty="0" smtClean="0">
                <a:ln>
                  <a:noFill/>
                </a:ln>
                <a:solidFill>
                  <a:srgbClr val="222222"/>
                </a:solidFill>
                <a:effectLst/>
                <a:latin typeface="Arial" pitchFamily="34" charset="0"/>
                <a:ea typeface="Times New Roman" pitchFamily="18" charset="0"/>
                <a:cs typeface="Arial" pitchFamily="34" charset="0"/>
              </a:rPr>
              <a:t> </a:t>
            </a:r>
            <a:r>
              <a:rPr kumimoji="0" lang="hi-IN" b="0" i="0" u="none" strike="noStrike" cap="none" normalizeH="0" baseline="0" dirty="0" smtClean="0">
                <a:ln>
                  <a:noFill/>
                </a:ln>
                <a:solidFill>
                  <a:srgbClr val="222222"/>
                </a:solidFill>
                <a:effectLst/>
                <a:latin typeface="Nirmala UI" pitchFamily="34" charset="0"/>
                <a:ea typeface="Times New Roman" pitchFamily="18" charset="0"/>
                <a:cs typeface="Nirmala UI" pitchFamily="34" charset="0"/>
              </a:rPr>
              <a:t>में</a:t>
            </a:r>
            <a:r>
              <a:rPr kumimoji="0" lang="en-US" b="0" i="0" u="none" strike="noStrike" cap="none" normalizeH="0" baseline="0" dirty="0" smtClean="0">
                <a:ln>
                  <a:noFill/>
                </a:ln>
                <a:solidFill>
                  <a:srgbClr val="222222"/>
                </a:solidFill>
                <a:effectLst/>
                <a:latin typeface="Arial" pitchFamily="34" charset="0"/>
                <a:ea typeface="Times New Roman" pitchFamily="18" charset="0"/>
                <a:cs typeface="Arial" pitchFamily="34" charset="0"/>
              </a:rPr>
              <a:t> </a:t>
            </a:r>
            <a:r>
              <a:rPr kumimoji="0" lang="hi-IN" b="0" i="0" u="none" strike="noStrike" cap="none" normalizeH="0" baseline="0" dirty="0" smtClean="0">
                <a:ln>
                  <a:noFill/>
                </a:ln>
                <a:solidFill>
                  <a:srgbClr val="222222"/>
                </a:solidFill>
                <a:effectLst/>
                <a:latin typeface="Nirmala UI" pitchFamily="34" charset="0"/>
                <a:ea typeface="Times New Roman" pitchFamily="18" charset="0"/>
                <a:cs typeface="Nirmala UI" pitchFamily="34" charset="0"/>
              </a:rPr>
              <a:t>उनका</a:t>
            </a:r>
            <a:r>
              <a:rPr kumimoji="0" lang="en-US" b="0" i="0" u="none" strike="noStrike" cap="none" normalizeH="0" baseline="0" dirty="0" smtClean="0">
                <a:ln>
                  <a:noFill/>
                </a:ln>
                <a:solidFill>
                  <a:srgbClr val="222222"/>
                </a:solidFill>
                <a:effectLst/>
                <a:latin typeface="Arial" pitchFamily="34" charset="0"/>
                <a:ea typeface="Times New Roman" pitchFamily="18" charset="0"/>
                <a:cs typeface="Arial" pitchFamily="34" charset="0"/>
              </a:rPr>
              <a:t> </a:t>
            </a:r>
            <a:r>
              <a:rPr kumimoji="0" lang="hi-IN" b="0" i="0" u="none" strike="noStrike" cap="none" normalizeH="0" baseline="0" dirty="0" smtClean="0">
                <a:ln>
                  <a:noFill/>
                </a:ln>
                <a:solidFill>
                  <a:srgbClr val="222222"/>
                </a:solidFill>
                <a:effectLst/>
                <a:latin typeface="Nirmala UI" pitchFamily="34" charset="0"/>
                <a:ea typeface="Times New Roman" pitchFamily="18" charset="0"/>
                <a:cs typeface="Nirmala UI" pitchFamily="34" charset="0"/>
              </a:rPr>
              <a:t>योगदान</a:t>
            </a:r>
            <a:r>
              <a:rPr kumimoji="0" lang="en-US" b="0" i="0" u="none" strike="noStrike" cap="none" normalizeH="0" baseline="0" dirty="0" smtClean="0">
                <a:ln>
                  <a:noFill/>
                </a:ln>
                <a:solidFill>
                  <a:srgbClr val="222222"/>
                </a:solidFill>
                <a:effectLst/>
                <a:latin typeface="Arial" pitchFamily="34" charset="0"/>
                <a:ea typeface="Times New Roman" pitchFamily="18" charset="0"/>
                <a:cs typeface="Arial" pitchFamily="34" charset="0"/>
              </a:rPr>
              <a:t> </a:t>
            </a:r>
            <a:r>
              <a:rPr kumimoji="0" lang="hi-IN" b="0" i="0" u="none" strike="noStrike" cap="none" normalizeH="0" baseline="0" dirty="0" smtClean="0">
                <a:ln>
                  <a:noFill/>
                </a:ln>
                <a:solidFill>
                  <a:srgbClr val="222222"/>
                </a:solidFill>
                <a:effectLst/>
                <a:latin typeface="Nirmala UI" pitchFamily="34" charset="0"/>
                <a:ea typeface="Times New Roman" pitchFamily="18" charset="0"/>
                <a:cs typeface="Nirmala UI" pitchFamily="34" charset="0"/>
              </a:rPr>
              <a:t>अत्यंत</a:t>
            </a:r>
            <a:r>
              <a:rPr kumimoji="0" lang="en-US" b="0" i="0" u="none" strike="noStrike" cap="none" normalizeH="0" baseline="0" dirty="0" smtClean="0">
                <a:ln>
                  <a:noFill/>
                </a:ln>
                <a:solidFill>
                  <a:srgbClr val="222222"/>
                </a:solidFill>
                <a:effectLst/>
                <a:latin typeface="Arial" pitchFamily="34" charset="0"/>
                <a:ea typeface="Times New Roman" pitchFamily="18" charset="0"/>
                <a:cs typeface="Arial" pitchFamily="34" charset="0"/>
              </a:rPr>
              <a:t> </a:t>
            </a:r>
            <a:r>
              <a:rPr kumimoji="0" lang="hi-IN" b="0" i="0" u="none" strike="noStrike" cap="none" normalizeH="0" baseline="0" dirty="0" smtClean="0">
                <a:ln>
                  <a:noFill/>
                </a:ln>
                <a:solidFill>
                  <a:srgbClr val="222222"/>
                </a:solidFill>
                <a:effectLst/>
                <a:latin typeface="Nirmala UI" pitchFamily="34" charset="0"/>
                <a:ea typeface="Times New Roman" pitchFamily="18" charset="0"/>
                <a:cs typeface="Nirmala UI" pitchFamily="34" charset="0"/>
              </a:rPr>
              <a:t>महत्त्वपूर्ण</a:t>
            </a:r>
            <a:r>
              <a:rPr kumimoji="0" lang="en-US" b="0" i="0" u="none" strike="noStrike" cap="none" normalizeH="0" baseline="0" dirty="0" smtClean="0">
                <a:ln>
                  <a:noFill/>
                </a:ln>
                <a:solidFill>
                  <a:srgbClr val="222222"/>
                </a:solidFill>
                <a:effectLst/>
                <a:latin typeface="Arial" pitchFamily="34" charset="0"/>
                <a:ea typeface="Times New Roman" pitchFamily="18" charset="0"/>
                <a:cs typeface="Arial" pitchFamily="34" charset="0"/>
              </a:rPr>
              <a:t> </a:t>
            </a:r>
            <a:r>
              <a:rPr kumimoji="0" lang="hi-IN" b="0" i="0" u="none" strike="noStrike" cap="none" normalizeH="0" baseline="0" dirty="0" smtClean="0">
                <a:ln>
                  <a:noFill/>
                </a:ln>
                <a:solidFill>
                  <a:srgbClr val="222222"/>
                </a:solidFill>
                <a:effectLst/>
                <a:latin typeface="Nirmala UI" pitchFamily="34" charset="0"/>
                <a:ea typeface="Times New Roman" pitchFamily="18" charset="0"/>
                <a:cs typeface="Nirmala UI" pitchFamily="34" charset="0"/>
              </a:rPr>
              <a:t>है।</a:t>
            </a:r>
            <a:r>
              <a:rPr kumimoji="0" lang="en-US" b="0" i="0" u="none" strike="noStrike" cap="none" normalizeH="0" baseline="0" dirty="0" smtClean="0">
                <a:ln>
                  <a:noFill/>
                </a:ln>
                <a:solidFill>
                  <a:srgbClr val="222222"/>
                </a:solidFill>
                <a:effectLst/>
                <a:latin typeface="Arial" pitchFamily="34" charset="0"/>
                <a:ea typeface="Times New Roman" pitchFamily="18" charset="0"/>
                <a:cs typeface="Arial" pitchFamily="34" charset="0"/>
              </a:rPr>
              <a:t> </a:t>
            </a:r>
            <a:r>
              <a:rPr kumimoji="0" lang="hi-IN" b="0" i="0" u="none" strike="noStrike" cap="none" normalizeH="0" baseline="0" dirty="0" smtClean="0">
                <a:ln>
                  <a:noFill/>
                </a:ln>
                <a:solidFill>
                  <a:srgbClr val="222222"/>
                </a:solidFill>
                <a:effectLst/>
                <a:latin typeface="Nirmala UI" pitchFamily="34" charset="0"/>
                <a:ea typeface="Times New Roman" pitchFamily="18" charset="0"/>
                <a:cs typeface="Nirmala UI" pitchFamily="34" charset="0"/>
              </a:rPr>
              <a:t>छायावादी</a:t>
            </a:r>
            <a:r>
              <a:rPr kumimoji="0" lang="en-US" b="0" i="0" u="none" strike="noStrike" cap="none" normalizeH="0" baseline="0" dirty="0" smtClean="0">
                <a:ln>
                  <a:noFill/>
                </a:ln>
                <a:solidFill>
                  <a:srgbClr val="222222"/>
                </a:solidFill>
                <a:effectLst/>
                <a:latin typeface="Arial" pitchFamily="34" charset="0"/>
                <a:ea typeface="Times New Roman" pitchFamily="18" charset="0"/>
                <a:cs typeface="Arial" pitchFamily="34" charset="0"/>
              </a:rPr>
              <a:t> </a:t>
            </a:r>
            <a:r>
              <a:rPr kumimoji="0" lang="hi-IN" b="0" i="0" u="none" strike="noStrike" cap="none" normalizeH="0" baseline="0" dirty="0" smtClean="0">
                <a:ln>
                  <a:noFill/>
                </a:ln>
                <a:solidFill>
                  <a:srgbClr val="222222"/>
                </a:solidFill>
                <a:effectLst/>
                <a:latin typeface="Nirmala UI" pitchFamily="34" charset="0"/>
                <a:ea typeface="Times New Roman" pitchFamily="18" charset="0"/>
                <a:cs typeface="Nirmala UI" pitchFamily="34" charset="0"/>
              </a:rPr>
              <a:t>काव्य</a:t>
            </a:r>
            <a:r>
              <a:rPr kumimoji="0" lang="en-US" b="0" i="0" u="none" strike="noStrike" cap="none" normalizeH="0" baseline="0" dirty="0" smtClean="0">
                <a:ln>
                  <a:noFill/>
                </a:ln>
                <a:solidFill>
                  <a:srgbClr val="222222"/>
                </a:solidFill>
                <a:effectLst/>
                <a:latin typeface="Arial" pitchFamily="34" charset="0"/>
                <a:ea typeface="Times New Roman" pitchFamily="18" charset="0"/>
                <a:cs typeface="Arial" pitchFamily="34" charset="0"/>
              </a:rPr>
              <a:t> </a:t>
            </a:r>
            <a:r>
              <a:rPr kumimoji="0" lang="hi-IN" b="0" i="0" u="none" strike="noStrike" cap="none" normalizeH="0" baseline="0" dirty="0" smtClean="0">
                <a:ln>
                  <a:noFill/>
                </a:ln>
                <a:solidFill>
                  <a:srgbClr val="222222"/>
                </a:solidFill>
                <a:effectLst/>
                <a:latin typeface="Nirmala UI" pitchFamily="34" charset="0"/>
                <a:ea typeface="Times New Roman" pitchFamily="18" charset="0"/>
                <a:cs typeface="Nirmala UI" pitchFamily="34" charset="0"/>
              </a:rPr>
              <a:t>को</a:t>
            </a:r>
            <a:r>
              <a:rPr kumimoji="0" lang="en-US" b="0" i="0" u="none" strike="noStrike" cap="none" normalizeH="0" baseline="0" dirty="0" smtClean="0">
                <a:ln>
                  <a:noFill/>
                </a:ln>
                <a:solidFill>
                  <a:srgbClr val="222222"/>
                </a:solidFill>
                <a:effectLst/>
                <a:latin typeface="Arial" pitchFamily="34" charset="0"/>
                <a:ea typeface="Times New Roman" pitchFamily="18" charset="0"/>
                <a:cs typeface="Arial" pitchFamily="34" charset="0"/>
              </a:rPr>
              <a:t> </a:t>
            </a:r>
            <a:r>
              <a:rPr kumimoji="0" lang="hi-IN" b="0" i="0" u="none" strike="noStrike" cap="none" normalizeH="0" baseline="0" dirty="0" smtClean="0">
                <a:ln>
                  <a:noFill/>
                </a:ln>
                <a:solidFill>
                  <a:srgbClr val="222222"/>
                </a:solidFill>
                <a:effectLst/>
                <a:latin typeface="Nirmala UI" pitchFamily="34" charset="0"/>
                <a:ea typeface="Times New Roman" pitchFamily="18" charset="0"/>
                <a:cs typeface="Nirmala UI" pitchFamily="34" charset="0"/>
              </a:rPr>
              <a:t>जहाँ</a:t>
            </a:r>
            <a:r>
              <a:rPr kumimoji="0" lang="en-US" b="0" i="0" u="none" strike="noStrike" cap="none" normalizeH="0" baseline="0" dirty="0" smtClean="0">
                <a:ln>
                  <a:noFill/>
                </a:ln>
                <a:solidFill>
                  <a:srgbClr val="222222"/>
                </a:solidFill>
                <a:effectLst/>
                <a:latin typeface="Arial" pitchFamily="34" charset="0"/>
                <a:ea typeface="Times New Roman" pitchFamily="18" charset="0"/>
                <a:cs typeface="Arial" pitchFamily="34" charset="0"/>
              </a:rPr>
              <a:t> </a:t>
            </a:r>
            <a:r>
              <a:rPr kumimoji="0" lang="hi-IN" b="0" i="0" u="none" strike="noStrike" cap="none" normalizeH="0" baseline="0" dirty="0" smtClean="0">
                <a:ln>
                  <a:noFill/>
                </a:ln>
                <a:solidFill>
                  <a:srgbClr val="222222"/>
                </a:solidFill>
                <a:effectLst/>
                <a:latin typeface="Nirmala UI" pitchFamily="34" charset="0"/>
                <a:ea typeface="Times New Roman" pitchFamily="18" charset="0"/>
                <a:cs typeface="Nirmala UI" pitchFamily="34" charset="0"/>
              </a:rPr>
              <a:t>प्रसाद</a:t>
            </a:r>
            <a:r>
              <a:rPr kumimoji="0" lang="en-US" b="0" i="0" u="none" strike="noStrike" cap="none" normalizeH="0" baseline="0" dirty="0" smtClean="0">
                <a:ln>
                  <a:noFill/>
                </a:ln>
                <a:solidFill>
                  <a:srgbClr val="222222"/>
                </a:solidFill>
                <a:effectLst/>
                <a:latin typeface="Arial" pitchFamily="34" charset="0"/>
                <a:ea typeface="Times New Roman" pitchFamily="18" charset="0"/>
                <a:cs typeface="Arial" pitchFamily="34" charset="0"/>
              </a:rPr>
              <a:t> </a:t>
            </a:r>
            <a:r>
              <a:rPr kumimoji="0" lang="hi-IN" b="0" i="0" u="none" strike="noStrike" cap="none" normalizeH="0" baseline="0" dirty="0" smtClean="0">
                <a:ln>
                  <a:noFill/>
                </a:ln>
                <a:solidFill>
                  <a:srgbClr val="222222"/>
                </a:solidFill>
                <a:effectLst/>
                <a:latin typeface="Nirmala UI" pitchFamily="34" charset="0"/>
                <a:ea typeface="Times New Roman" pitchFamily="18" charset="0"/>
                <a:cs typeface="Nirmala UI" pitchFamily="34" charset="0"/>
              </a:rPr>
              <a:t>ने</a:t>
            </a:r>
            <a:r>
              <a:rPr kumimoji="0" lang="en-US" b="0" i="0" u="none" strike="noStrike" cap="none" normalizeH="0" baseline="0" dirty="0" smtClean="0">
                <a:ln>
                  <a:noFill/>
                </a:ln>
                <a:solidFill>
                  <a:srgbClr val="222222"/>
                </a:solidFill>
                <a:effectLst/>
                <a:latin typeface="Arial" pitchFamily="34" charset="0"/>
                <a:ea typeface="Times New Roman" pitchFamily="18" charset="0"/>
                <a:cs typeface="Arial" pitchFamily="34" charset="0"/>
              </a:rPr>
              <a:t> </a:t>
            </a:r>
            <a:r>
              <a:rPr kumimoji="0" lang="hi-IN" b="0" i="0" u="none" strike="noStrike" cap="none" normalizeH="0" baseline="0" dirty="0" smtClean="0">
                <a:ln>
                  <a:noFill/>
                </a:ln>
                <a:solidFill>
                  <a:srgbClr val="222222"/>
                </a:solidFill>
                <a:effectLst/>
                <a:latin typeface="Nirmala UI" pitchFamily="34" charset="0"/>
                <a:ea typeface="Times New Roman" pitchFamily="18" charset="0"/>
                <a:cs typeface="Nirmala UI" pitchFamily="34" charset="0"/>
              </a:rPr>
              <a:t>प्रकृतितत्त्व</a:t>
            </a:r>
            <a:r>
              <a:rPr kumimoji="0" lang="en-US" b="0" i="0" u="none" strike="noStrike" cap="none" normalizeH="0" baseline="0" dirty="0" smtClean="0">
                <a:ln>
                  <a:noFill/>
                </a:ln>
                <a:solidFill>
                  <a:srgbClr val="222222"/>
                </a:solidFill>
                <a:effectLst/>
                <a:latin typeface="Arial" pitchFamily="34" charset="0"/>
                <a:ea typeface="Times New Roman" pitchFamily="18" charset="0"/>
                <a:cs typeface="Arial" pitchFamily="34" charset="0"/>
              </a:rPr>
              <a:t> </a:t>
            </a:r>
            <a:r>
              <a:rPr kumimoji="0" lang="hi-IN" b="0" i="0" u="none" strike="noStrike" cap="none" normalizeH="0" baseline="0" dirty="0" smtClean="0">
                <a:ln>
                  <a:noFill/>
                </a:ln>
                <a:solidFill>
                  <a:srgbClr val="222222"/>
                </a:solidFill>
                <a:effectLst/>
                <a:latin typeface="Nirmala UI" pitchFamily="34" charset="0"/>
                <a:ea typeface="Times New Roman" pitchFamily="18" charset="0"/>
                <a:cs typeface="Nirmala UI" pitchFamily="34" charset="0"/>
              </a:rPr>
              <a:t>दिया</a:t>
            </a:r>
            <a:r>
              <a:rPr kumimoji="0" lang="en-US" b="0" i="0" u="none" strike="noStrike" cap="none" normalizeH="0" baseline="0" dirty="0" smtClean="0">
                <a:ln>
                  <a:noFill/>
                </a:ln>
                <a:solidFill>
                  <a:srgbClr val="222222"/>
                </a:solidFill>
                <a:effectLst/>
                <a:latin typeface="Arial" pitchFamily="34" charset="0"/>
                <a:ea typeface="Times New Roman" pitchFamily="18" charset="0"/>
                <a:cs typeface="Arial" pitchFamily="34" charset="0"/>
              </a:rPr>
              <a:t>, </a:t>
            </a:r>
            <a:r>
              <a:rPr kumimoji="0" lang="hi-IN" b="0" i="0" u="none" strike="noStrike" cap="none" normalizeH="0" baseline="0" dirty="0" smtClean="0">
                <a:ln>
                  <a:noFill/>
                </a:ln>
                <a:solidFill>
                  <a:srgbClr val="222222"/>
                </a:solidFill>
                <a:effectLst/>
                <a:latin typeface="Nirmala UI" pitchFamily="34" charset="0"/>
                <a:ea typeface="Times New Roman" pitchFamily="18" charset="0"/>
                <a:cs typeface="Nirmala UI" pitchFamily="34" charset="0"/>
              </a:rPr>
              <a:t>निराला</a:t>
            </a:r>
            <a:r>
              <a:rPr kumimoji="0" lang="en-US" b="0" i="0" u="none" strike="noStrike" cap="none" normalizeH="0" baseline="0" dirty="0" smtClean="0">
                <a:ln>
                  <a:noFill/>
                </a:ln>
                <a:solidFill>
                  <a:srgbClr val="222222"/>
                </a:solidFill>
                <a:effectLst/>
                <a:latin typeface="Arial" pitchFamily="34" charset="0"/>
                <a:ea typeface="Times New Roman" pitchFamily="18" charset="0"/>
                <a:cs typeface="Arial" pitchFamily="34" charset="0"/>
              </a:rPr>
              <a:t> </a:t>
            </a:r>
            <a:r>
              <a:rPr kumimoji="0" lang="hi-IN" b="0" i="0" u="none" strike="noStrike" cap="none" normalizeH="0" baseline="0" dirty="0" smtClean="0">
                <a:ln>
                  <a:noFill/>
                </a:ln>
                <a:solidFill>
                  <a:srgbClr val="222222"/>
                </a:solidFill>
                <a:effectLst/>
                <a:latin typeface="Nirmala UI" pitchFamily="34" charset="0"/>
                <a:ea typeface="Times New Roman" pitchFamily="18" charset="0"/>
                <a:cs typeface="Nirmala UI" pitchFamily="34" charset="0"/>
              </a:rPr>
              <a:t>ने</a:t>
            </a:r>
            <a:r>
              <a:rPr kumimoji="0" lang="en-US" b="0" i="0" u="none" strike="noStrike" cap="none" normalizeH="0" baseline="0" dirty="0" smtClean="0">
                <a:ln>
                  <a:noFill/>
                </a:ln>
                <a:solidFill>
                  <a:srgbClr val="222222"/>
                </a:solidFill>
                <a:effectLst/>
                <a:latin typeface="Arial" pitchFamily="34" charset="0"/>
                <a:ea typeface="Times New Roman" pitchFamily="18" charset="0"/>
                <a:cs typeface="Arial" pitchFamily="34" charset="0"/>
              </a:rPr>
              <a:t> </a:t>
            </a:r>
            <a:r>
              <a:rPr kumimoji="0" lang="hi-IN" b="0" i="0" u="none" strike="noStrike" cap="none" normalizeH="0" baseline="0" dirty="0" smtClean="0">
                <a:ln>
                  <a:noFill/>
                </a:ln>
                <a:solidFill>
                  <a:srgbClr val="222222"/>
                </a:solidFill>
                <a:effectLst/>
                <a:latin typeface="Nirmala UI" pitchFamily="34" charset="0"/>
                <a:ea typeface="Times New Roman" pitchFamily="18" charset="0"/>
                <a:cs typeface="Nirmala UI" pitchFamily="34" charset="0"/>
              </a:rPr>
              <a:t>उसमें</a:t>
            </a:r>
            <a:r>
              <a:rPr kumimoji="0" lang="en-US" b="0" i="0" u="none" strike="noStrike" cap="none" normalizeH="0" baseline="0" dirty="0" smtClean="0">
                <a:ln>
                  <a:noFill/>
                </a:ln>
                <a:solidFill>
                  <a:srgbClr val="222222"/>
                </a:solidFill>
                <a:effectLst/>
                <a:latin typeface="Arial" pitchFamily="34" charset="0"/>
                <a:ea typeface="Times New Roman" pitchFamily="18" charset="0"/>
                <a:cs typeface="Arial" pitchFamily="34" charset="0"/>
              </a:rPr>
              <a:t> </a:t>
            </a:r>
            <a:r>
              <a:rPr kumimoji="0" lang="hi-IN" b="0" i="0" u="none" strike="noStrike" cap="none" normalizeH="0" baseline="0" dirty="0" smtClean="0">
                <a:ln>
                  <a:noFill/>
                </a:ln>
                <a:solidFill>
                  <a:srgbClr val="222222"/>
                </a:solidFill>
                <a:effectLst/>
                <a:latin typeface="Nirmala UI" pitchFamily="34" charset="0"/>
                <a:ea typeface="Times New Roman" pitchFamily="18" charset="0"/>
                <a:cs typeface="Nirmala UI" pitchFamily="34" charset="0"/>
              </a:rPr>
              <a:t>मुक्तछंद</a:t>
            </a:r>
            <a:r>
              <a:rPr kumimoji="0" lang="en-US" b="0" i="0" u="none" strike="noStrike" cap="none" normalizeH="0" baseline="0" dirty="0" smtClean="0">
                <a:ln>
                  <a:noFill/>
                </a:ln>
                <a:solidFill>
                  <a:srgbClr val="222222"/>
                </a:solidFill>
                <a:effectLst/>
                <a:latin typeface="Arial" pitchFamily="34" charset="0"/>
                <a:ea typeface="Times New Roman" pitchFamily="18" charset="0"/>
                <a:cs typeface="Arial" pitchFamily="34" charset="0"/>
              </a:rPr>
              <a:t> </a:t>
            </a:r>
            <a:r>
              <a:rPr kumimoji="0" lang="hi-IN" b="0" i="0" u="none" strike="noStrike" cap="none" normalizeH="0" baseline="0" dirty="0" smtClean="0">
                <a:ln>
                  <a:noFill/>
                </a:ln>
                <a:solidFill>
                  <a:srgbClr val="222222"/>
                </a:solidFill>
                <a:effectLst/>
                <a:latin typeface="Nirmala UI" pitchFamily="34" charset="0"/>
                <a:ea typeface="Times New Roman" pitchFamily="18" charset="0"/>
                <a:cs typeface="Nirmala UI" pitchFamily="34" charset="0"/>
              </a:rPr>
              <a:t>की</a:t>
            </a:r>
            <a:r>
              <a:rPr kumimoji="0" lang="en-US" b="0" i="0" u="none" strike="noStrike" cap="none" normalizeH="0" baseline="0" dirty="0" smtClean="0">
                <a:ln>
                  <a:noFill/>
                </a:ln>
                <a:solidFill>
                  <a:srgbClr val="222222"/>
                </a:solidFill>
                <a:effectLst/>
                <a:latin typeface="Arial" pitchFamily="34" charset="0"/>
                <a:ea typeface="Times New Roman" pitchFamily="18" charset="0"/>
                <a:cs typeface="Arial" pitchFamily="34" charset="0"/>
              </a:rPr>
              <a:t> </a:t>
            </a:r>
            <a:r>
              <a:rPr kumimoji="0" lang="hi-IN" b="0" i="0" u="none" strike="noStrike" cap="none" normalizeH="0" baseline="0" dirty="0" smtClean="0">
                <a:ln>
                  <a:noFill/>
                </a:ln>
                <a:solidFill>
                  <a:srgbClr val="222222"/>
                </a:solidFill>
                <a:effectLst/>
                <a:latin typeface="Nirmala UI" pitchFamily="34" charset="0"/>
                <a:ea typeface="Times New Roman" pitchFamily="18" charset="0"/>
                <a:cs typeface="Nirmala UI" pitchFamily="34" charset="0"/>
              </a:rPr>
              <a:t>अवतारणा</a:t>
            </a:r>
            <a:r>
              <a:rPr kumimoji="0" lang="en-US" b="0" i="0" u="none" strike="noStrike" cap="none" normalizeH="0" baseline="0" dirty="0" smtClean="0">
                <a:ln>
                  <a:noFill/>
                </a:ln>
                <a:solidFill>
                  <a:srgbClr val="222222"/>
                </a:solidFill>
                <a:effectLst/>
                <a:latin typeface="Arial" pitchFamily="34" charset="0"/>
                <a:ea typeface="Times New Roman" pitchFamily="18" charset="0"/>
                <a:cs typeface="Arial" pitchFamily="34" charset="0"/>
              </a:rPr>
              <a:t> </a:t>
            </a:r>
            <a:r>
              <a:rPr kumimoji="0" lang="hi-IN" b="0" i="0" u="none" strike="noStrike" cap="none" normalizeH="0" baseline="0" dirty="0" smtClean="0">
                <a:ln>
                  <a:noFill/>
                </a:ln>
                <a:solidFill>
                  <a:srgbClr val="222222"/>
                </a:solidFill>
                <a:effectLst/>
                <a:latin typeface="Nirmala UI" pitchFamily="34" charset="0"/>
                <a:ea typeface="Times New Roman" pitchFamily="18" charset="0"/>
                <a:cs typeface="Nirmala UI" pitchFamily="34" charset="0"/>
              </a:rPr>
              <a:t>की</a:t>
            </a:r>
            <a:r>
              <a:rPr kumimoji="0" lang="en-US" b="0" i="0" u="none" strike="noStrike" cap="none" normalizeH="0" baseline="0" dirty="0" smtClean="0">
                <a:ln>
                  <a:noFill/>
                </a:ln>
                <a:solidFill>
                  <a:srgbClr val="222222"/>
                </a:solidFill>
                <a:effectLst/>
                <a:latin typeface="Arial" pitchFamily="34" charset="0"/>
                <a:ea typeface="Times New Roman" pitchFamily="18" charset="0"/>
                <a:cs typeface="Arial" pitchFamily="34" charset="0"/>
              </a:rPr>
              <a:t> </a:t>
            </a:r>
            <a:r>
              <a:rPr kumimoji="0" lang="hi-IN" b="0" i="0" u="none" strike="noStrike" cap="none" normalizeH="0" baseline="0" dirty="0" smtClean="0">
                <a:ln>
                  <a:noFill/>
                </a:ln>
                <a:solidFill>
                  <a:srgbClr val="222222"/>
                </a:solidFill>
                <a:effectLst/>
                <a:latin typeface="Nirmala UI" pitchFamily="34" charset="0"/>
                <a:ea typeface="Times New Roman" pitchFamily="18" charset="0"/>
                <a:cs typeface="Nirmala UI" pitchFamily="34" charset="0"/>
              </a:rPr>
              <a:t>और</a:t>
            </a:r>
            <a:r>
              <a:rPr kumimoji="0" lang="en-US" b="0" i="0" u="none" strike="noStrike" cap="none" normalizeH="0" baseline="0" dirty="0" smtClean="0">
                <a:ln>
                  <a:noFill/>
                </a:ln>
                <a:solidFill>
                  <a:srgbClr val="222222"/>
                </a:solidFill>
                <a:effectLst/>
                <a:latin typeface="Arial" pitchFamily="34" charset="0"/>
                <a:ea typeface="Times New Roman" pitchFamily="18" charset="0"/>
                <a:cs typeface="Arial" pitchFamily="34" charset="0"/>
              </a:rPr>
              <a:t> </a:t>
            </a:r>
            <a:r>
              <a:rPr kumimoji="0" lang="hi-IN" b="0" i="0" u="none" strike="noStrike" cap="none" normalizeH="0" baseline="0" dirty="0" smtClean="0">
                <a:ln>
                  <a:noFill/>
                </a:ln>
                <a:solidFill>
                  <a:srgbClr val="222222"/>
                </a:solidFill>
                <a:effectLst/>
                <a:latin typeface="Nirmala UI" pitchFamily="34" charset="0"/>
                <a:ea typeface="Times New Roman" pitchFamily="18" charset="0"/>
                <a:cs typeface="Nirmala UI" pitchFamily="34" charset="0"/>
              </a:rPr>
              <a:t>पंत</a:t>
            </a:r>
            <a:r>
              <a:rPr kumimoji="0" lang="en-US" b="0" i="0" u="none" strike="noStrike" cap="none" normalizeH="0" baseline="0" dirty="0" smtClean="0">
                <a:ln>
                  <a:noFill/>
                </a:ln>
                <a:solidFill>
                  <a:srgbClr val="222222"/>
                </a:solidFill>
                <a:effectLst/>
                <a:latin typeface="Arial" pitchFamily="34" charset="0"/>
                <a:ea typeface="Times New Roman" pitchFamily="18" charset="0"/>
                <a:cs typeface="Arial" pitchFamily="34" charset="0"/>
              </a:rPr>
              <a:t> </a:t>
            </a:r>
            <a:r>
              <a:rPr kumimoji="0" lang="hi-IN" b="0" i="0" u="none" strike="noStrike" cap="none" normalizeH="0" baseline="0" dirty="0" smtClean="0">
                <a:ln>
                  <a:noFill/>
                </a:ln>
                <a:solidFill>
                  <a:srgbClr val="222222"/>
                </a:solidFill>
                <a:effectLst/>
                <a:latin typeface="Nirmala UI" pitchFamily="34" charset="0"/>
                <a:ea typeface="Times New Roman" pitchFamily="18" charset="0"/>
                <a:cs typeface="Nirmala UI" pitchFamily="34" charset="0"/>
              </a:rPr>
              <a:t>ने</a:t>
            </a:r>
            <a:r>
              <a:rPr kumimoji="0" lang="en-US" b="0" i="0" u="none" strike="noStrike" cap="none" normalizeH="0" baseline="0" dirty="0" smtClean="0">
                <a:ln>
                  <a:noFill/>
                </a:ln>
                <a:solidFill>
                  <a:srgbClr val="222222"/>
                </a:solidFill>
                <a:effectLst/>
                <a:latin typeface="Arial" pitchFamily="34" charset="0"/>
                <a:ea typeface="Times New Roman" pitchFamily="18" charset="0"/>
                <a:cs typeface="Arial" pitchFamily="34" charset="0"/>
              </a:rPr>
              <a:t> </a:t>
            </a:r>
            <a:r>
              <a:rPr kumimoji="0" lang="hi-IN" b="0" i="0" u="none" strike="noStrike" cap="none" normalizeH="0" baseline="0" dirty="0" smtClean="0">
                <a:ln>
                  <a:noFill/>
                </a:ln>
                <a:solidFill>
                  <a:srgbClr val="222222"/>
                </a:solidFill>
                <a:effectLst/>
                <a:latin typeface="Nirmala UI" pitchFamily="34" charset="0"/>
                <a:ea typeface="Times New Roman" pitchFamily="18" charset="0"/>
                <a:cs typeface="Nirmala UI" pitchFamily="34" charset="0"/>
              </a:rPr>
              <a:t>उसे</a:t>
            </a:r>
            <a:r>
              <a:rPr kumimoji="0" lang="en-US" b="0" i="0" u="none" strike="noStrike" cap="none" normalizeH="0" baseline="0" dirty="0" smtClean="0">
                <a:ln>
                  <a:noFill/>
                </a:ln>
                <a:solidFill>
                  <a:srgbClr val="222222"/>
                </a:solidFill>
                <a:effectLst/>
                <a:latin typeface="Arial" pitchFamily="34" charset="0"/>
                <a:ea typeface="Times New Roman" pitchFamily="18" charset="0"/>
                <a:cs typeface="Arial" pitchFamily="34" charset="0"/>
              </a:rPr>
              <a:t> </a:t>
            </a:r>
            <a:r>
              <a:rPr kumimoji="0" lang="hi-IN" b="0" i="0" u="none" strike="noStrike" cap="none" normalizeH="0" baseline="0" dirty="0" smtClean="0">
                <a:ln>
                  <a:noFill/>
                </a:ln>
                <a:solidFill>
                  <a:srgbClr val="222222"/>
                </a:solidFill>
                <a:effectLst/>
                <a:latin typeface="Nirmala UI" pitchFamily="34" charset="0"/>
                <a:ea typeface="Times New Roman" pitchFamily="18" charset="0"/>
                <a:cs typeface="Nirmala UI" pitchFamily="34" charset="0"/>
              </a:rPr>
              <a:t>सुकोमल</a:t>
            </a:r>
            <a:r>
              <a:rPr kumimoji="0" lang="en-US" b="0" i="0" u="none" strike="noStrike" cap="none" normalizeH="0" baseline="0" dirty="0" smtClean="0">
                <a:ln>
                  <a:noFill/>
                </a:ln>
                <a:solidFill>
                  <a:srgbClr val="222222"/>
                </a:solidFill>
                <a:effectLst/>
                <a:latin typeface="Arial" pitchFamily="34" charset="0"/>
                <a:ea typeface="Times New Roman" pitchFamily="18" charset="0"/>
                <a:cs typeface="Arial" pitchFamily="34" charset="0"/>
              </a:rPr>
              <a:t> </a:t>
            </a:r>
            <a:r>
              <a:rPr kumimoji="0" lang="hi-IN" b="0" i="0" u="none" strike="noStrike" cap="none" normalizeH="0" baseline="0" dirty="0" smtClean="0">
                <a:ln>
                  <a:noFill/>
                </a:ln>
                <a:solidFill>
                  <a:srgbClr val="222222"/>
                </a:solidFill>
                <a:effectLst/>
                <a:latin typeface="Nirmala UI" pitchFamily="34" charset="0"/>
                <a:ea typeface="Times New Roman" pitchFamily="18" charset="0"/>
                <a:cs typeface="Nirmala UI" pitchFamily="34" charset="0"/>
              </a:rPr>
              <a:t>कला</a:t>
            </a:r>
            <a:r>
              <a:rPr kumimoji="0" lang="en-US" b="0" i="0" u="none" strike="noStrike" cap="none" normalizeH="0" baseline="0" dirty="0" smtClean="0">
                <a:ln>
                  <a:noFill/>
                </a:ln>
                <a:solidFill>
                  <a:srgbClr val="222222"/>
                </a:solidFill>
                <a:effectLst/>
                <a:latin typeface="Arial" pitchFamily="34" charset="0"/>
                <a:ea typeface="Times New Roman" pitchFamily="18" charset="0"/>
                <a:cs typeface="Arial" pitchFamily="34" charset="0"/>
              </a:rPr>
              <a:t> </a:t>
            </a:r>
            <a:r>
              <a:rPr kumimoji="0" lang="hi-IN" b="0" i="0" u="none" strike="noStrike" cap="none" normalizeH="0" baseline="0" dirty="0" smtClean="0">
                <a:ln>
                  <a:noFill/>
                </a:ln>
                <a:solidFill>
                  <a:srgbClr val="222222"/>
                </a:solidFill>
                <a:effectLst/>
                <a:latin typeface="Nirmala UI" pitchFamily="34" charset="0"/>
                <a:ea typeface="Times New Roman" pitchFamily="18" charset="0"/>
                <a:cs typeface="Nirmala UI" pitchFamily="34" charset="0"/>
              </a:rPr>
              <a:t>प्रदान</a:t>
            </a:r>
            <a:r>
              <a:rPr kumimoji="0" lang="en-US" b="0" i="0" u="none" strike="noStrike" cap="none" normalizeH="0" baseline="0" dirty="0" smtClean="0">
                <a:ln>
                  <a:noFill/>
                </a:ln>
                <a:solidFill>
                  <a:srgbClr val="222222"/>
                </a:solidFill>
                <a:effectLst/>
                <a:latin typeface="Arial" pitchFamily="34" charset="0"/>
                <a:ea typeface="Times New Roman" pitchFamily="18" charset="0"/>
                <a:cs typeface="Arial" pitchFamily="34" charset="0"/>
              </a:rPr>
              <a:t> </a:t>
            </a:r>
            <a:r>
              <a:rPr kumimoji="0" lang="hi-IN" b="0" i="0" u="none" strike="noStrike" cap="none" normalizeH="0" baseline="0" dirty="0" smtClean="0">
                <a:ln>
                  <a:noFill/>
                </a:ln>
                <a:solidFill>
                  <a:srgbClr val="222222"/>
                </a:solidFill>
                <a:effectLst/>
                <a:latin typeface="Nirmala UI" pitchFamily="34" charset="0"/>
                <a:ea typeface="Times New Roman" pitchFamily="18" charset="0"/>
                <a:cs typeface="Nirmala UI" pitchFamily="34" charset="0"/>
              </a:rPr>
              <a:t>की</a:t>
            </a:r>
            <a:r>
              <a:rPr kumimoji="0" lang="en-US" b="0" i="0" u="none" strike="noStrike" cap="none" normalizeH="0" baseline="0" dirty="0" smtClean="0">
                <a:ln>
                  <a:noFill/>
                </a:ln>
                <a:solidFill>
                  <a:srgbClr val="222222"/>
                </a:solidFill>
                <a:effectLst/>
                <a:latin typeface="Arial" pitchFamily="34" charset="0"/>
                <a:ea typeface="Times New Roman" pitchFamily="18" charset="0"/>
                <a:cs typeface="Arial" pitchFamily="34" charset="0"/>
              </a:rPr>
              <a:t> </a:t>
            </a:r>
            <a:r>
              <a:rPr kumimoji="0" lang="hi-IN" b="0" i="0" u="none" strike="noStrike" cap="none" normalizeH="0" baseline="0" dirty="0" smtClean="0">
                <a:ln>
                  <a:noFill/>
                </a:ln>
                <a:solidFill>
                  <a:srgbClr val="222222"/>
                </a:solidFill>
                <a:effectLst/>
                <a:latin typeface="Nirmala UI" pitchFamily="34" charset="0"/>
                <a:ea typeface="Times New Roman" pitchFamily="18" charset="0"/>
                <a:cs typeface="Nirmala UI" pitchFamily="34" charset="0"/>
              </a:rPr>
              <a:t>वहाँ</a:t>
            </a:r>
            <a:r>
              <a:rPr kumimoji="0" lang="en-US" b="0" i="0" u="none" strike="noStrike" cap="none" normalizeH="0" baseline="0" dirty="0" smtClean="0">
                <a:ln>
                  <a:noFill/>
                </a:ln>
                <a:solidFill>
                  <a:srgbClr val="222222"/>
                </a:solidFill>
                <a:effectLst/>
                <a:latin typeface="Arial" pitchFamily="34" charset="0"/>
                <a:ea typeface="Times New Roman" pitchFamily="18" charset="0"/>
                <a:cs typeface="Arial" pitchFamily="34" charset="0"/>
              </a:rPr>
              <a:t> </a:t>
            </a:r>
            <a:r>
              <a:rPr kumimoji="0" lang="hi-IN" b="0" i="0" u="none" strike="noStrike" cap="none" normalizeH="0" baseline="0" dirty="0" smtClean="0">
                <a:ln>
                  <a:noFill/>
                </a:ln>
                <a:solidFill>
                  <a:srgbClr val="222222"/>
                </a:solidFill>
                <a:effectLst/>
                <a:latin typeface="Nirmala UI" pitchFamily="34" charset="0"/>
                <a:ea typeface="Times New Roman" pitchFamily="18" charset="0"/>
                <a:cs typeface="Nirmala UI" pitchFamily="34" charset="0"/>
              </a:rPr>
              <a:t>छायावाद</a:t>
            </a:r>
            <a:r>
              <a:rPr kumimoji="0" lang="en-US" b="0" i="0" u="none" strike="noStrike" cap="none" normalizeH="0" baseline="0" dirty="0" smtClean="0">
                <a:ln>
                  <a:noFill/>
                </a:ln>
                <a:solidFill>
                  <a:srgbClr val="222222"/>
                </a:solidFill>
                <a:effectLst/>
                <a:latin typeface="Arial" pitchFamily="34" charset="0"/>
                <a:ea typeface="Times New Roman" pitchFamily="18" charset="0"/>
                <a:cs typeface="Arial" pitchFamily="34" charset="0"/>
              </a:rPr>
              <a:t> </a:t>
            </a:r>
            <a:r>
              <a:rPr kumimoji="0" lang="hi-IN" b="0" i="0" u="none" strike="noStrike" cap="none" normalizeH="0" baseline="0" dirty="0" smtClean="0">
                <a:ln>
                  <a:noFill/>
                </a:ln>
                <a:solidFill>
                  <a:srgbClr val="222222"/>
                </a:solidFill>
                <a:effectLst/>
                <a:latin typeface="Nirmala UI" pitchFamily="34" charset="0"/>
                <a:ea typeface="Times New Roman" pitchFamily="18" charset="0"/>
                <a:cs typeface="Nirmala UI" pitchFamily="34" charset="0"/>
              </a:rPr>
              <a:t>के</a:t>
            </a:r>
            <a:r>
              <a:rPr kumimoji="0" lang="en-US" b="0" i="0" u="none" strike="noStrike" cap="none" normalizeH="0" baseline="0" dirty="0" smtClean="0">
                <a:ln>
                  <a:noFill/>
                </a:ln>
                <a:solidFill>
                  <a:srgbClr val="222222"/>
                </a:solidFill>
                <a:effectLst/>
                <a:latin typeface="Arial" pitchFamily="34" charset="0"/>
                <a:ea typeface="Times New Roman" pitchFamily="18" charset="0"/>
                <a:cs typeface="Arial" pitchFamily="34" charset="0"/>
              </a:rPr>
              <a:t> </a:t>
            </a:r>
            <a:r>
              <a:rPr kumimoji="0" lang="hi-IN" b="0" i="0" u="none" strike="noStrike" cap="none" normalizeH="0" baseline="0" dirty="0" smtClean="0">
                <a:ln>
                  <a:noFill/>
                </a:ln>
                <a:solidFill>
                  <a:srgbClr val="222222"/>
                </a:solidFill>
                <a:effectLst/>
                <a:latin typeface="Nirmala UI" pitchFamily="34" charset="0"/>
                <a:ea typeface="Times New Roman" pitchFamily="18" charset="0"/>
                <a:cs typeface="Nirmala UI" pitchFamily="34" charset="0"/>
              </a:rPr>
              <a:t>कलेवर</a:t>
            </a:r>
            <a:r>
              <a:rPr kumimoji="0" lang="en-US" b="0" i="0" u="none" strike="noStrike" cap="none" normalizeH="0" baseline="0" dirty="0" smtClean="0">
                <a:ln>
                  <a:noFill/>
                </a:ln>
                <a:solidFill>
                  <a:srgbClr val="222222"/>
                </a:solidFill>
                <a:effectLst/>
                <a:latin typeface="Arial" pitchFamily="34" charset="0"/>
                <a:ea typeface="Times New Roman" pitchFamily="18" charset="0"/>
                <a:cs typeface="Arial" pitchFamily="34" charset="0"/>
              </a:rPr>
              <a:t> </a:t>
            </a:r>
            <a:r>
              <a:rPr kumimoji="0" lang="hi-IN" b="0" i="0" u="none" strike="noStrike" cap="none" normalizeH="0" baseline="0" dirty="0" smtClean="0">
                <a:ln>
                  <a:noFill/>
                </a:ln>
                <a:solidFill>
                  <a:srgbClr val="222222"/>
                </a:solidFill>
                <a:effectLst/>
                <a:latin typeface="Nirmala UI" pitchFamily="34" charset="0"/>
                <a:ea typeface="Times New Roman" pitchFamily="18" charset="0"/>
                <a:cs typeface="Nirmala UI" pitchFamily="34" charset="0"/>
              </a:rPr>
              <a:t>में</a:t>
            </a:r>
            <a:r>
              <a:rPr kumimoji="0" lang="en-US" b="0" i="0" u="none" strike="noStrike" cap="none" normalizeH="0" baseline="0" dirty="0" smtClean="0">
                <a:ln>
                  <a:noFill/>
                </a:ln>
                <a:solidFill>
                  <a:srgbClr val="222222"/>
                </a:solidFill>
                <a:effectLst/>
                <a:latin typeface="Arial" pitchFamily="34" charset="0"/>
                <a:ea typeface="Times New Roman" pitchFamily="18" charset="0"/>
                <a:cs typeface="Arial" pitchFamily="34" charset="0"/>
              </a:rPr>
              <a:t> </a:t>
            </a:r>
            <a:r>
              <a:rPr kumimoji="0" lang="hi-IN" b="0" i="0" u="none" strike="noStrike" cap="none" normalizeH="0" baseline="0" dirty="0" smtClean="0">
                <a:ln>
                  <a:noFill/>
                </a:ln>
                <a:solidFill>
                  <a:srgbClr val="222222"/>
                </a:solidFill>
                <a:effectLst/>
                <a:latin typeface="Nirmala UI" pitchFamily="34" charset="0"/>
                <a:ea typeface="Times New Roman" pitchFamily="18" charset="0"/>
                <a:cs typeface="Nirmala UI" pitchFamily="34" charset="0"/>
              </a:rPr>
              <a:t>प्राण</a:t>
            </a:r>
            <a:r>
              <a:rPr kumimoji="0" lang="en-US" b="0" i="0" u="none" strike="noStrike" cap="none" normalizeH="0" baseline="0" dirty="0" smtClean="0">
                <a:ln>
                  <a:noFill/>
                </a:ln>
                <a:solidFill>
                  <a:srgbClr val="222222"/>
                </a:solidFill>
                <a:effectLst/>
                <a:latin typeface="Arial" pitchFamily="34" charset="0"/>
                <a:ea typeface="Times New Roman" pitchFamily="18" charset="0"/>
                <a:cs typeface="Arial" pitchFamily="34" charset="0"/>
              </a:rPr>
              <a:t>-</a:t>
            </a:r>
            <a:r>
              <a:rPr kumimoji="0" lang="hi-IN" b="0" i="0" u="none" strike="noStrike" cap="none" normalizeH="0" baseline="0" dirty="0" smtClean="0">
                <a:ln>
                  <a:noFill/>
                </a:ln>
                <a:solidFill>
                  <a:srgbClr val="222222"/>
                </a:solidFill>
                <a:effectLst/>
                <a:latin typeface="Nirmala UI" pitchFamily="34" charset="0"/>
                <a:ea typeface="Times New Roman" pitchFamily="18" charset="0"/>
                <a:cs typeface="Nirmala UI" pitchFamily="34" charset="0"/>
              </a:rPr>
              <a:t>प्रतिष्ठा</a:t>
            </a:r>
            <a:r>
              <a:rPr kumimoji="0" lang="en-US" b="0" i="0" u="none" strike="noStrike" cap="none" normalizeH="0" baseline="0" dirty="0" smtClean="0">
                <a:ln>
                  <a:noFill/>
                </a:ln>
                <a:solidFill>
                  <a:srgbClr val="222222"/>
                </a:solidFill>
                <a:effectLst/>
                <a:latin typeface="Arial" pitchFamily="34" charset="0"/>
                <a:ea typeface="Times New Roman" pitchFamily="18" charset="0"/>
                <a:cs typeface="Arial" pitchFamily="34" charset="0"/>
              </a:rPr>
              <a:t> </a:t>
            </a:r>
            <a:r>
              <a:rPr kumimoji="0" lang="hi-IN" b="0" i="0" u="none" strike="noStrike" cap="none" normalizeH="0" baseline="0" dirty="0" smtClean="0">
                <a:ln>
                  <a:noFill/>
                </a:ln>
                <a:solidFill>
                  <a:srgbClr val="222222"/>
                </a:solidFill>
                <a:effectLst/>
                <a:latin typeface="Nirmala UI" pitchFamily="34" charset="0"/>
                <a:ea typeface="Times New Roman" pitchFamily="18" charset="0"/>
                <a:cs typeface="Nirmala UI" pitchFamily="34" charset="0"/>
              </a:rPr>
              <a:t>करने</a:t>
            </a:r>
            <a:r>
              <a:rPr kumimoji="0" lang="en-US" b="0" i="0" u="none" strike="noStrike" cap="none" normalizeH="0" baseline="0" dirty="0" smtClean="0">
                <a:ln>
                  <a:noFill/>
                </a:ln>
                <a:solidFill>
                  <a:srgbClr val="222222"/>
                </a:solidFill>
                <a:effectLst/>
                <a:latin typeface="Arial" pitchFamily="34" charset="0"/>
                <a:ea typeface="Times New Roman" pitchFamily="18" charset="0"/>
                <a:cs typeface="Arial" pitchFamily="34" charset="0"/>
              </a:rPr>
              <a:t> </a:t>
            </a:r>
            <a:r>
              <a:rPr kumimoji="0" lang="hi-IN" b="0" i="0" u="none" strike="noStrike" cap="none" normalizeH="0" baseline="0" dirty="0" smtClean="0">
                <a:ln>
                  <a:noFill/>
                </a:ln>
                <a:solidFill>
                  <a:srgbClr val="222222"/>
                </a:solidFill>
                <a:effectLst/>
                <a:latin typeface="Nirmala UI" pitchFamily="34" charset="0"/>
                <a:ea typeface="Times New Roman" pitchFamily="18" charset="0"/>
                <a:cs typeface="Nirmala UI" pitchFamily="34" charset="0"/>
              </a:rPr>
              <a:t>का</a:t>
            </a:r>
            <a:r>
              <a:rPr kumimoji="0" lang="en-US" b="0" i="0" u="none" strike="noStrike" cap="none" normalizeH="0" baseline="0" dirty="0" smtClean="0">
                <a:ln>
                  <a:noFill/>
                </a:ln>
                <a:solidFill>
                  <a:srgbClr val="222222"/>
                </a:solidFill>
                <a:effectLst/>
                <a:latin typeface="Arial" pitchFamily="34" charset="0"/>
                <a:ea typeface="Times New Roman" pitchFamily="18" charset="0"/>
                <a:cs typeface="Arial" pitchFamily="34" charset="0"/>
              </a:rPr>
              <a:t> </a:t>
            </a:r>
            <a:r>
              <a:rPr kumimoji="0" lang="hi-IN" b="0" i="0" u="none" strike="noStrike" cap="none" normalizeH="0" baseline="0" dirty="0" smtClean="0">
                <a:ln>
                  <a:noFill/>
                </a:ln>
                <a:solidFill>
                  <a:srgbClr val="222222"/>
                </a:solidFill>
                <a:effectLst/>
                <a:latin typeface="Nirmala UI" pitchFamily="34" charset="0"/>
                <a:ea typeface="Times New Roman" pitchFamily="18" charset="0"/>
                <a:cs typeface="Nirmala UI" pitchFamily="34" charset="0"/>
              </a:rPr>
              <a:t>गौरव</a:t>
            </a:r>
            <a:r>
              <a:rPr kumimoji="0" lang="en-US" b="0" i="0" u="none" strike="noStrike" cap="none" normalizeH="0" baseline="0" dirty="0" smtClean="0">
                <a:ln>
                  <a:noFill/>
                </a:ln>
                <a:solidFill>
                  <a:srgbClr val="222222"/>
                </a:solidFill>
                <a:effectLst/>
                <a:latin typeface="Arial" pitchFamily="34" charset="0"/>
                <a:ea typeface="Times New Roman" pitchFamily="18" charset="0"/>
                <a:cs typeface="Arial" pitchFamily="34" charset="0"/>
              </a:rPr>
              <a:t> </a:t>
            </a:r>
            <a:r>
              <a:rPr kumimoji="0" lang="hi-IN" b="0" i="0" u="none" strike="noStrike" cap="none" normalizeH="0" baseline="0" dirty="0" smtClean="0">
                <a:ln>
                  <a:noFill/>
                </a:ln>
                <a:solidFill>
                  <a:srgbClr val="222222"/>
                </a:solidFill>
                <a:effectLst/>
                <a:latin typeface="Nirmala UI" pitchFamily="34" charset="0"/>
                <a:ea typeface="Times New Roman" pitchFamily="18" charset="0"/>
                <a:cs typeface="Nirmala UI" pitchFamily="34" charset="0"/>
              </a:rPr>
              <a:t>महादेवी</a:t>
            </a:r>
            <a:r>
              <a:rPr kumimoji="0" lang="en-US" b="0" i="0" u="none" strike="noStrike" cap="none" normalizeH="0" baseline="0" dirty="0" smtClean="0">
                <a:ln>
                  <a:noFill/>
                </a:ln>
                <a:solidFill>
                  <a:srgbClr val="222222"/>
                </a:solidFill>
                <a:effectLst/>
                <a:latin typeface="Arial" pitchFamily="34" charset="0"/>
                <a:ea typeface="Times New Roman" pitchFamily="18" charset="0"/>
                <a:cs typeface="Arial" pitchFamily="34" charset="0"/>
              </a:rPr>
              <a:t> </a:t>
            </a:r>
            <a:r>
              <a:rPr kumimoji="0" lang="hi-IN" b="0" i="0" u="none" strike="noStrike" cap="none" normalizeH="0" baseline="0" dirty="0" smtClean="0">
                <a:ln>
                  <a:noFill/>
                </a:ln>
                <a:solidFill>
                  <a:srgbClr val="222222"/>
                </a:solidFill>
                <a:effectLst/>
                <a:latin typeface="Nirmala UI" pitchFamily="34" charset="0"/>
                <a:ea typeface="Times New Roman" pitchFamily="18" charset="0"/>
                <a:cs typeface="Nirmala UI" pitchFamily="34" charset="0"/>
              </a:rPr>
              <a:t>जी</a:t>
            </a:r>
            <a:r>
              <a:rPr kumimoji="0" lang="en-US" b="0" i="0" u="none" strike="noStrike" cap="none" normalizeH="0" baseline="0" dirty="0" smtClean="0">
                <a:ln>
                  <a:noFill/>
                </a:ln>
                <a:solidFill>
                  <a:srgbClr val="222222"/>
                </a:solidFill>
                <a:effectLst/>
                <a:latin typeface="Arial" pitchFamily="34" charset="0"/>
                <a:ea typeface="Times New Roman" pitchFamily="18" charset="0"/>
                <a:cs typeface="Arial" pitchFamily="34" charset="0"/>
              </a:rPr>
              <a:t> </a:t>
            </a:r>
            <a:r>
              <a:rPr kumimoji="0" lang="hi-IN" b="0" i="0" u="none" strike="noStrike" cap="none" normalizeH="0" baseline="0" dirty="0" smtClean="0">
                <a:ln>
                  <a:noFill/>
                </a:ln>
                <a:solidFill>
                  <a:srgbClr val="222222"/>
                </a:solidFill>
                <a:effectLst/>
                <a:latin typeface="Nirmala UI" pitchFamily="34" charset="0"/>
                <a:ea typeface="Times New Roman" pitchFamily="18" charset="0"/>
                <a:cs typeface="Nirmala UI" pitchFamily="34" charset="0"/>
              </a:rPr>
              <a:t>को</a:t>
            </a:r>
            <a:r>
              <a:rPr kumimoji="0" lang="en-US" b="0" i="0" u="none" strike="noStrike" cap="none" normalizeH="0" baseline="0" dirty="0" smtClean="0">
                <a:ln>
                  <a:noFill/>
                </a:ln>
                <a:solidFill>
                  <a:srgbClr val="222222"/>
                </a:solidFill>
                <a:effectLst/>
                <a:latin typeface="Arial" pitchFamily="34" charset="0"/>
                <a:ea typeface="Times New Roman" pitchFamily="18" charset="0"/>
                <a:cs typeface="Arial" pitchFamily="34" charset="0"/>
              </a:rPr>
              <a:t> </a:t>
            </a:r>
            <a:r>
              <a:rPr kumimoji="0" lang="hi-IN" b="0" i="0" u="none" strike="noStrike" cap="none" normalizeH="0" baseline="0" dirty="0" smtClean="0">
                <a:ln>
                  <a:noFill/>
                </a:ln>
                <a:solidFill>
                  <a:srgbClr val="222222"/>
                </a:solidFill>
                <a:effectLst/>
                <a:latin typeface="Nirmala UI" pitchFamily="34" charset="0"/>
                <a:ea typeface="Times New Roman" pitchFamily="18" charset="0"/>
                <a:cs typeface="Nirmala UI" pitchFamily="34" charset="0"/>
              </a:rPr>
              <a:t>ही</a:t>
            </a:r>
            <a:r>
              <a:rPr kumimoji="0" lang="en-US" b="0" i="0" u="none" strike="noStrike" cap="none" normalizeH="0" baseline="0" dirty="0" smtClean="0">
                <a:ln>
                  <a:noFill/>
                </a:ln>
                <a:solidFill>
                  <a:srgbClr val="222222"/>
                </a:solidFill>
                <a:effectLst/>
                <a:latin typeface="Arial" pitchFamily="34" charset="0"/>
                <a:ea typeface="Times New Roman" pitchFamily="18" charset="0"/>
                <a:cs typeface="Arial" pitchFamily="34" charset="0"/>
              </a:rPr>
              <a:t> </a:t>
            </a:r>
            <a:r>
              <a:rPr kumimoji="0" lang="hi-IN" b="0" i="0" u="none" strike="noStrike" cap="none" normalizeH="0" baseline="0" dirty="0" smtClean="0">
                <a:ln>
                  <a:noFill/>
                </a:ln>
                <a:solidFill>
                  <a:srgbClr val="222222"/>
                </a:solidFill>
                <a:effectLst/>
                <a:latin typeface="Nirmala UI" pitchFamily="34" charset="0"/>
                <a:ea typeface="Times New Roman" pitchFamily="18" charset="0"/>
                <a:cs typeface="Nirmala UI" pitchFamily="34" charset="0"/>
              </a:rPr>
              <a:t>प्राप्त</a:t>
            </a:r>
            <a:r>
              <a:rPr kumimoji="0" lang="en-US" b="0" i="0" u="none" strike="noStrike" cap="none" normalizeH="0" baseline="0" dirty="0" smtClean="0">
                <a:ln>
                  <a:noFill/>
                </a:ln>
                <a:solidFill>
                  <a:srgbClr val="222222"/>
                </a:solidFill>
                <a:effectLst/>
                <a:latin typeface="Arial" pitchFamily="34" charset="0"/>
                <a:ea typeface="Times New Roman" pitchFamily="18" charset="0"/>
                <a:cs typeface="Arial" pitchFamily="34" charset="0"/>
              </a:rPr>
              <a:t> </a:t>
            </a:r>
            <a:r>
              <a:rPr kumimoji="0" lang="hi-IN" b="0" i="0" u="none" strike="noStrike" cap="none" normalizeH="0" baseline="0" dirty="0" smtClean="0">
                <a:ln>
                  <a:noFill/>
                </a:ln>
                <a:solidFill>
                  <a:srgbClr val="222222"/>
                </a:solidFill>
                <a:effectLst/>
                <a:latin typeface="Nirmala UI" pitchFamily="34" charset="0"/>
                <a:ea typeface="Times New Roman" pitchFamily="18" charset="0"/>
                <a:cs typeface="Nirmala UI" pitchFamily="34" charset="0"/>
              </a:rPr>
              <a:t>है।</a:t>
            </a:r>
            <a:r>
              <a:rPr kumimoji="0" lang="en-US" b="0" i="0" u="none" strike="noStrike" cap="none" normalizeH="0" baseline="0" dirty="0" smtClean="0">
                <a:ln>
                  <a:noFill/>
                </a:ln>
                <a:solidFill>
                  <a:srgbClr val="222222"/>
                </a:solidFill>
                <a:effectLst/>
                <a:latin typeface="Arial" pitchFamily="34" charset="0"/>
                <a:ea typeface="Times New Roman" pitchFamily="18" charset="0"/>
                <a:cs typeface="Arial" pitchFamily="34" charset="0"/>
              </a:rPr>
              <a:t> </a:t>
            </a:r>
            <a:r>
              <a:rPr kumimoji="0" lang="hi-IN" b="0" i="0" u="none" strike="noStrike" cap="none" normalizeH="0" baseline="0" dirty="0" smtClean="0">
                <a:ln>
                  <a:noFill/>
                </a:ln>
                <a:solidFill>
                  <a:srgbClr val="222222"/>
                </a:solidFill>
                <a:effectLst/>
                <a:latin typeface="Nirmala UI" pitchFamily="34" charset="0"/>
                <a:ea typeface="Times New Roman" pitchFamily="18" charset="0"/>
                <a:cs typeface="Nirmala UI" pitchFamily="34" charset="0"/>
              </a:rPr>
              <a:t>भावात्मकता</a:t>
            </a:r>
            <a:r>
              <a:rPr kumimoji="0" lang="en-US" b="0" i="0" u="none" strike="noStrike" cap="none" normalizeH="0" baseline="0" dirty="0" smtClean="0">
                <a:ln>
                  <a:noFill/>
                </a:ln>
                <a:solidFill>
                  <a:srgbClr val="222222"/>
                </a:solidFill>
                <a:effectLst/>
                <a:latin typeface="Arial" pitchFamily="34" charset="0"/>
                <a:ea typeface="Times New Roman" pitchFamily="18" charset="0"/>
                <a:cs typeface="Arial" pitchFamily="34" charset="0"/>
              </a:rPr>
              <a:t> </a:t>
            </a:r>
            <a:r>
              <a:rPr kumimoji="0" lang="hi-IN" b="0" i="0" u="none" strike="noStrike" cap="none" normalizeH="0" baseline="0" dirty="0" smtClean="0">
                <a:ln>
                  <a:noFill/>
                </a:ln>
                <a:solidFill>
                  <a:srgbClr val="222222"/>
                </a:solidFill>
                <a:effectLst/>
                <a:latin typeface="Nirmala UI" pitchFamily="34" charset="0"/>
                <a:ea typeface="Times New Roman" pitchFamily="18" charset="0"/>
                <a:cs typeface="Nirmala UI" pitchFamily="34" charset="0"/>
              </a:rPr>
              <a:t>एवं</a:t>
            </a:r>
            <a:r>
              <a:rPr kumimoji="0" lang="en-US" b="0" i="0" u="none" strike="noStrike" cap="none" normalizeH="0" baseline="0" dirty="0" smtClean="0">
                <a:ln>
                  <a:noFill/>
                </a:ln>
                <a:solidFill>
                  <a:srgbClr val="222222"/>
                </a:solidFill>
                <a:effectLst/>
                <a:latin typeface="Arial" pitchFamily="34" charset="0"/>
                <a:ea typeface="Times New Roman" pitchFamily="18" charset="0"/>
                <a:cs typeface="Arial" pitchFamily="34" charset="0"/>
              </a:rPr>
              <a:t> </a:t>
            </a:r>
            <a:r>
              <a:rPr kumimoji="0" lang="hi-IN" b="0" i="0" u="none" strike="noStrike" cap="none" normalizeH="0" baseline="0" dirty="0" smtClean="0">
                <a:ln>
                  <a:noFill/>
                </a:ln>
                <a:solidFill>
                  <a:srgbClr val="222222"/>
                </a:solidFill>
                <a:effectLst/>
                <a:latin typeface="Nirmala UI" pitchFamily="34" charset="0"/>
                <a:ea typeface="Times New Roman" pitchFamily="18" charset="0"/>
                <a:cs typeface="Nirmala UI" pitchFamily="34" charset="0"/>
              </a:rPr>
              <a:t>अनुभूति</a:t>
            </a:r>
            <a:r>
              <a:rPr kumimoji="0" lang="en-US" b="0" i="0" u="none" strike="noStrike" cap="none" normalizeH="0" baseline="0" dirty="0" smtClean="0">
                <a:ln>
                  <a:noFill/>
                </a:ln>
                <a:solidFill>
                  <a:srgbClr val="222222"/>
                </a:solidFill>
                <a:effectLst/>
                <a:latin typeface="Arial" pitchFamily="34" charset="0"/>
                <a:ea typeface="Times New Roman" pitchFamily="18" charset="0"/>
                <a:cs typeface="Arial" pitchFamily="34" charset="0"/>
              </a:rPr>
              <a:t> </a:t>
            </a:r>
            <a:r>
              <a:rPr kumimoji="0" lang="hi-IN" b="0" i="0" u="none" strike="noStrike" cap="none" normalizeH="0" baseline="0" dirty="0" smtClean="0">
                <a:ln>
                  <a:noFill/>
                </a:ln>
                <a:solidFill>
                  <a:srgbClr val="222222"/>
                </a:solidFill>
                <a:effectLst/>
                <a:latin typeface="Nirmala UI" pitchFamily="34" charset="0"/>
                <a:ea typeface="Times New Roman" pitchFamily="18" charset="0"/>
                <a:cs typeface="Nirmala UI" pitchFamily="34" charset="0"/>
              </a:rPr>
              <a:t>की</a:t>
            </a:r>
            <a:r>
              <a:rPr kumimoji="0" lang="en-US" b="0" i="0" u="none" strike="noStrike" cap="none" normalizeH="0" baseline="0" dirty="0" smtClean="0">
                <a:ln>
                  <a:noFill/>
                </a:ln>
                <a:solidFill>
                  <a:srgbClr val="222222"/>
                </a:solidFill>
                <a:effectLst/>
                <a:latin typeface="Arial" pitchFamily="34" charset="0"/>
                <a:ea typeface="Times New Roman" pitchFamily="18" charset="0"/>
                <a:cs typeface="Arial" pitchFamily="34" charset="0"/>
              </a:rPr>
              <a:t> </a:t>
            </a:r>
            <a:r>
              <a:rPr kumimoji="0" lang="hi-IN" b="0" i="0" u="none" strike="noStrike" cap="none" normalizeH="0" baseline="0" dirty="0" smtClean="0">
                <a:ln>
                  <a:noFill/>
                </a:ln>
                <a:solidFill>
                  <a:srgbClr val="222222"/>
                </a:solidFill>
                <a:effectLst/>
                <a:latin typeface="Nirmala UI" pitchFamily="34" charset="0"/>
                <a:ea typeface="Times New Roman" pitchFamily="18" charset="0"/>
                <a:cs typeface="Nirmala UI" pitchFamily="34" charset="0"/>
              </a:rPr>
              <a:t>गहनता</a:t>
            </a:r>
            <a:r>
              <a:rPr kumimoji="0" lang="en-US" b="0" i="0" u="none" strike="noStrike" cap="none" normalizeH="0" baseline="0" dirty="0" smtClean="0">
                <a:ln>
                  <a:noFill/>
                </a:ln>
                <a:solidFill>
                  <a:srgbClr val="222222"/>
                </a:solidFill>
                <a:effectLst/>
                <a:latin typeface="Arial" pitchFamily="34" charset="0"/>
                <a:ea typeface="Times New Roman" pitchFamily="18" charset="0"/>
                <a:cs typeface="Arial" pitchFamily="34" charset="0"/>
              </a:rPr>
              <a:t> </a:t>
            </a:r>
            <a:r>
              <a:rPr kumimoji="0" lang="hi-IN" b="0" i="0" u="none" strike="noStrike" cap="none" normalizeH="0" baseline="0" dirty="0" smtClean="0">
                <a:ln>
                  <a:noFill/>
                </a:ln>
                <a:solidFill>
                  <a:srgbClr val="222222"/>
                </a:solidFill>
                <a:effectLst/>
                <a:latin typeface="Nirmala UI" pitchFamily="34" charset="0"/>
                <a:ea typeface="Times New Roman" pitchFamily="18" charset="0"/>
                <a:cs typeface="Nirmala UI" pitchFamily="34" charset="0"/>
              </a:rPr>
              <a:t>उनके</a:t>
            </a:r>
            <a:r>
              <a:rPr kumimoji="0" lang="en-US" b="0" i="0" u="none" strike="noStrike" cap="none" normalizeH="0" baseline="0" dirty="0" smtClean="0">
                <a:ln>
                  <a:noFill/>
                </a:ln>
                <a:solidFill>
                  <a:srgbClr val="222222"/>
                </a:solidFill>
                <a:effectLst/>
                <a:latin typeface="Arial" pitchFamily="34" charset="0"/>
                <a:ea typeface="Times New Roman" pitchFamily="18" charset="0"/>
                <a:cs typeface="Arial" pitchFamily="34" charset="0"/>
              </a:rPr>
              <a:t> </a:t>
            </a:r>
            <a:r>
              <a:rPr kumimoji="0" lang="hi-IN" b="0" i="0" u="none" strike="noStrike" cap="none" normalizeH="0" baseline="0" dirty="0" smtClean="0">
                <a:ln>
                  <a:noFill/>
                </a:ln>
                <a:solidFill>
                  <a:srgbClr val="222222"/>
                </a:solidFill>
                <a:effectLst/>
                <a:latin typeface="Nirmala UI" pitchFamily="34" charset="0"/>
                <a:ea typeface="Times New Roman" pitchFamily="18" charset="0"/>
                <a:cs typeface="Nirmala UI" pitchFamily="34" charset="0"/>
              </a:rPr>
              <a:t>काव्य</a:t>
            </a:r>
            <a:r>
              <a:rPr kumimoji="0" lang="en-US" b="0" i="0" u="none" strike="noStrike" cap="none" normalizeH="0" baseline="0" dirty="0" smtClean="0">
                <a:ln>
                  <a:noFill/>
                </a:ln>
                <a:solidFill>
                  <a:srgbClr val="222222"/>
                </a:solidFill>
                <a:effectLst/>
                <a:latin typeface="Arial" pitchFamily="34" charset="0"/>
                <a:ea typeface="Times New Roman" pitchFamily="18" charset="0"/>
                <a:cs typeface="Arial" pitchFamily="34" charset="0"/>
              </a:rPr>
              <a:t> </a:t>
            </a:r>
            <a:r>
              <a:rPr kumimoji="0" lang="hi-IN" b="0" i="0" u="none" strike="noStrike" cap="none" normalizeH="0" baseline="0" dirty="0" smtClean="0">
                <a:ln>
                  <a:noFill/>
                </a:ln>
                <a:solidFill>
                  <a:srgbClr val="222222"/>
                </a:solidFill>
                <a:effectLst/>
                <a:latin typeface="Nirmala UI" pitchFamily="34" charset="0"/>
                <a:ea typeface="Times New Roman" pitchFamily="18" charset="0"/>
                <a:cs typeface="Nirmala UI" pitchFamily="34" charset="0"/>
              </a:rPr>
              <a:t>की</a:t>
            </a:r>
            <a:r>
              <a:rPr kumimoji="0" lang="en-US" b="0" i="0" u="none" strike="noStrike" cap="none" normalizeH="0" baseline="0" dirty="0" smtClean="0">
                <a:ln>
                  <a:noFill/>
                </a:ln>
                <a:solidFill>
                  <a:srgbClr val="222222"/>
                </a:solidFill>
                <a:effectLst/>
                <a:latin typeface="Arial" pitchFamily="34" charset="0"/>
                <a:ea typeface="Times New Roman" pitchFamily="18" charset="0"/>
                <a:cs typeface="Arial" pitchFamily="34" charset="0"/>
              </a:rPr>
              <a:t> </a:t>
            </a:r>
            <a:r>
              <a:rPr kumimoji="0" lang="hi-IN" b="0" i="0" u="none" strike="noStrike" cap="none" normalizeH="0" baseline="0" dirty="0" smtClean="0">
                <a:ln>
                  <a:noFill/>
                </a:ln>
                <a:solidFill>
                  <a:srgbClr val="222222"/>
                </a:solidFill>
                <a:effectLst/>
                <a:latin typeface="Nirmala UI" pitchFamily="34" charset="0"/>
                <a:ea typeface="Times New Roman" pitchFamily="18" charset="0"/>
                <a:cs typeface="Nirmala UI" pitchFamily="34" charset="0"/>
              </a:rPr>
              <a:t>सर्वाधिक</a:t>
            </a:r>
            <a:r>
              <a:rPr kumimoji="0" lang="en-US" b="0" i="0" u="none" strike="noStrike" cap="none" normalizeH="0" baseline="0" dirty="0" smtClean="0">
                <a:ln>
                  <a:noFill/>
                </a:ln>
                <a:solidFill>
                  <a:srgbClr val="222222"/>
                </a:solidFill>
                <a:effectLst/>
                <a:latin typeface="Arial" pitchFamily="34" charset="0"/>
                <a:ea typeface="Times New Roman" pitchFamily="18" charset="0"/>
                <a:cs typeface="Arial" pitchFamily="34" charset="0"/>
              </a:rPr>
              <a:t> </a:t>
            </a:r>
            <a:r>
              <a:rPr kumimoji="0" lang="hi-IN" b="0" i="0" u="none" strike="noStrike" cap="none" normalizeH="0" baseline="0" dirty="0" smtClean="0">
                <a:ln>
                  <a:noFill/>
                </a:ln>
                <a:solidFill>
                  <a:srgbClr val="222222"/>
                </a:solidFill>
                <a:effectLst/>
                <a:latin typeface="Nirmala UI" pitchFamily="34" charset="0"/>
                <a:ea typeface="Times New Roman" pitchFamily="18" charset="0"/>
                <a:cs typeface="Nirmala UI" pitchFamily="34" charset="0"/>
              </a:rPr>
              <a:t>प्रमुख</a:t>
            </a:r>
            <a:r>
              <a:rPr kumimoji="0" lang="en-US" b="0" i="0" u="none" strike="noStrike" cap="none" normalizeH="0" baseline="0" dirty="0" smtClean="0">
                <a:ln>
                  <a:noFill/>
                </a:ln>
                <a:solidFill>
                  <a:srgbClr val="222222"/>
                </a:solidFill>
                <a:effectLst/>
                <a:latin typeface="Arial" pitchFamily="34" charset="0"/>
                <a:ea typeface="Times New Roman" pitchFamily="18" charset="0"/>
                <a:cs typeface="Arial" pitchFamily="34" charset="0"/>
              </a:rPr>
              <a:t> </a:t>
            </a:r>
            <a:r>
              <a:rPr kumimoji="0" lang="hi-IN" b="0" i="0" u="none" strike="noStrike" cap="none" normalizeH="0" baseline="0" dirty="0" smtClean="0">
                <a:ln>
                  <a:noFill/>
                </a:ln>
                <a:solidFill>
                  <a:srgbClr val="222222"/>
                </a:solidFill>
                <a:effectLst/>
                <a:latin typeface="Nirmala UI" pitchFamily="34" charset="0"/>
                <a:ea typeface="Times New Roman" pitchFamily="18" charset="0"/>
                <a:cs typeface="Nirmala UI" pitchFamily="34" charset="0"/>
              </a:rPr>
              <a:t>विशेषता</a:t>
            </a:r>
            <a:r>
              <a:rPr kumimoji="0" lang="en-US" b="0" i="0" u="none" strike="noStrike" cap="none" normalizeH="0" baseline="0" dirty="0" smtClean="0">
                <a:ln>
                  <a:noFill/>
                </a:ln>
                <a:solidFill>
                  <a:srgbClr val="222222"/>
                </a:solidFill>
                <a:effectLst/>
                <a:latin typeface="Arial" pitchFamily="34" charset="0"/>
                <a:ea typeface="Times New Roman" pitchFamily="18" charset="0"/>
                <a:cs typeface="Arial" pitchFamily="34" charset="0"/>
              </a:rPr>
              <a:t> </a:t>
            </a:r>
            <a:r>
              <a:rPr kumimoji="0" lang="hi-IN" b="0" i="0" u="none" strike="noStrike" cap="none" normalizeH="0" baseline="0" dirty="0" smtClean="0">
                <a:ln>
                  <a:noFill/>
                </a:ln>
                <a:solidFill>
                  <a:srgbClr val="222222"/>
                </a:solidFill>
                <a:effectLst/>
                <a:latin typeface="Nirmala UI" pitchFamily="34" charset="0"/>
                <a:ea typeface="Times New Roman" pitchFamily="18" charset="0"/>
                <a:cs typeface="Nirmala UI" pitchFamily="34" charset="0"/>
              </a:rPr>
              <a:t>है।</a:t>
            </a:r>
            <a:r>
              <a:rPr kumimoji="0" lang="en-US" b="0" i="0" u="none" strike="noStrike" cap="none" normalizeH="0" baseline="0" dirty="0" smtClean="0">
                <a:ln>
                  <a:noFill/>
                </a:ln>
                <a:solidFill>
                  <a:srgbClr val="222222"/>
                </a:solidFill>
                <a:effectLst/>
                <a:latin typeface="Arial" pitchFamily="34" charset="0"/>
                <a:ea typeface="Times New Roman" pitchFamily="18" charset="0"/>
                <a:cs typeface="Arial" pitchFamily="34" charset="0"/>
              </a:rPr>
              <a:t> </a:t>
            </a:r>
            <a:r>
              <a:rPr kumimoji="0" lang="hi-IN" b="0" i="0" u="none" strike="noStrike" cap="none" normalizeH="0" baseline="0" dirty="0" smtClean="0">
                <a:ln>
                  <a:noFill/>
                </a:ln>
                <a:solidFill>
                  <a:srgbClr val="222222"/>
                </a:solidFill>
                <a:effectLst/>
                <a:latin typeface="Nirmala UI" pitchFamily="34" charset="0"/>
                <a:ea typeface="Times New Roman" pitchFamily="18" charset="0"/>
                <a:cs typeface="Nirmala UI" pitchFamily="34" charset="0"/>
              </a:rPr>
              <a:t>हृदय</a:t>
            </a:r>
            <a:r>
              <a:rPr kumimoji="0" lang="en-US" b="0" i="0" u="none" strike="noStrike" cap="none" normalizeH="0" baseline="0" dirty="0" smtClean="0">
                <a:ln>
                  <a:noFill/>
                </a:ln>
                <a:solidFill>
                  <a:srgbClr val="222222"/>
                </a:solidFill>
                <a:effectLst/>
                <a:latin typeface="Arial" pitchFamily="34" charset="0"/>
                <a:ea typeface="Times New Roman" pitchFamily="18" charset="0"/>
                <a:cs typeface="Arial" pitchFamily="34" charset="0"/>
              </a:rPr>
              <a:t> </a:t>
            </a:r>
            <a:r>
              <a:rPr kumimoji="0" lang="hi-IN" b="0" i="0" u="none" strike="noStrike" cap="none" normalizeH="0" baseline="0" dirty="0" smtClean="0">
                <a:ln>
                  <a:noFill/>
                </a:ln>
                <a:solidFill>
                  <a:srgbClr val="222222"/>
                </a:solidFill>
                <a:effectLst/>
                <a:latin typeface="Nirmala UI" pitchFamily="34" charset="0"/>
                <a:ea typeface="Times New Roman" pitchFamily="18" charset="0"/>
                <a:cs typeface="Nirmala UI" pitchFamily="34" charset="0"/>
              </a:rPr>
              <a:t>की</a:t>
            </a:r>
            <a:r>
              <a:rPr kumimoji="0" lang="en-US" b="0" i="0" u="none" strike="noStrike" cap="none" normalizeH="0" baseline="0" dirty="0" smtClean="0">
                <a:ln>
                  <a:noFill/>
                </a:ln>
                <a:solidFill>
                  <a:srgbClr val="222222"/>
                </a:solidFill>
                <a:effectLst/>
                <a:latin typeface="Arial" pitchFamily="34" charset="0"/>
                <a:ea typeface="Times New Roman" pitchFamily="18" charset="0"/>
                <a:cs typeface="Arial" pitchFamily="34" charset="0"/>
              </a:rPr>
              <a:t> </a:t>
            </a:r>
            <a:r>
              <a:rPr kumimoji="0" lang="hi-IN" b="0" i="0" u="none" strike="noStrike" cap="none" normalizeH="0" baseline="0" dirty="0" smtClean="0">
                <a:ln>
                  <a:noFill/>
                </a:ln>
                <a:solidFill>
                  <a:srgbClr val="222222"/>
                </a:solidFill>
                <a:effectLst/>
                <a:latin typeface="Nirmala UI" pitchFamily="34" charset="0"/>
                <a:ea typeface="Times New Roman" pitchFamily="18" charset="0"/>
                <a:cs typeface="Nirmala UI" pitchFamily="34" charset="0"/>
              </a:rPr>
              <a:t>सूक्ष्मातिसूक्ष्म</a:t>
            </a:r>
            <a:r>
              <a:rPr kumimoji="0" lang="en-US" b="0" i="0" u="none" strike="noStrike" cap="none" normalizeH="0" baseline="0" dirty="0" smtClean="0">
                <a:ln>
                  <a:noFill/>
                </a:ln>
                <a:solidFill>
                  <a:srgbClr val="222222"/>
                </a:solidFill>
                <a:effectLst/>
                <a:latin typeface="Arial" pitchFamily="34" charset="0"/>
                <a:ea typeface="Times New Roman" pitchFamily="18" charset="0"/>
                <a:cs typeface="Arial" pitchFamily="34" charset="0"/>
              </a:rPr>
              <a:t> </a:t>
            </a:r>
            <a:r>
              <a:rPr kumimoji="0" lang="hi-IN" b="0" i="0" u="none" strike="noStrike" cap="none" normalizeH="0" baseline="0" dirty="0" smtClean="0">
                <a:ln>
                  <a:noFill/>
                </a:ln>
                <a:solidFill>
                  <a:srgbClr val="222222"/>
                </a:solidFill>
                <a:effectLst/>
                <a:latin typeface="Nirmala UI" pitchFamily="34" charset="0"/>
                <a:ea typeface="Times New Roman" pitchFamily="18" charset="0"/>
                <a:cs typeface="Nirmala UI" pitchFamily="34" charset="0"/>
              </a:rPr>
              <a:t>भाव</a:t>
            </a:r>
            <a:r>
              <a:rPr kumimoji="0" lang="en-US" b="0" i="0" u="none" strike="noStrike" cap="none" normalizeH="0" baseline="0" dirty="0" smtClean="0">
                <a:ln>
                  <a:noFill/>
                </a:ln>
                <a:solidFill>
                  <a:srgbClr val="222222"/>
                </a:solidFill>
                <a:effectLst/>
                <a:latin typeface="Arial" pitchFamily="34" charset="0"/>
                <a:ea typeface="Times New Roman" pitchFamily="18" charset="0"/>
                <a:cs typeface="Arial" pitchFamily="34" charset="0"/>
              </a:rPr>
              <a:t>-</a:t>
            </a:r>
            <a:r>
              <a:rPr kumimoji="0" lang="hi-IN" b="0" i="0" u="none" strike="noStrike" cap="none" normalizeH="0" baseline="0" dirty="0" smtClean="0">
                <a:ln>
                  <a:noFill/>
                </a:ln>
                <a:solidFill>
                  <a:srgbClr val="222222"/>
                </a:solidFill>
                <a:effectLst/>
                <a:latin typeface="Nirmala UI" pitchFamily="34" charset="0"/>
                <a:ea typeface="Times New Roman" pitchFamily="18" charset="0"/>
                <a:cs typeface="Nirmala UI" pitchFamily="34" charset="0"/>
              </a:rPr>
              <a:t>हिलोरों</a:t>
            </a:r>
            <a:r>
              <a:rPr kumimoji="0" lang="en-US" b="0" i="0" u="none" strike="noStrike" cap="none" normalizeH="0" baseline="0" dirty="0" smtClean="0">
                <a:ln>
                  <a:noFill/>
                </a:ln>
                <a:solidFill>
                  <a:srgbClr val="222222"/>
                </a:solidFill>
                <a:effectLst/>
                <a:latin typeface="Arial" pitchFamily="34" charset="0"/>
                <a:ea typeface="Times New Roman" pitchFamily="18" charset="0"/>
                <a:cs typeface="Arial" pitchFamily="34" charset="0"/>
              </a:rPr>
              <a:t> </a:t>
            </a:r>
            <a:r>
              <a:rPr kumimoji="0" lang="hi-IN" b="0" i="0" u="none" strike="noStrike" cap="none" normalizeH="0" baseline="0" dirty="0" smtClean="0">
                <a:ln>
                  <a:noFill/>
                </a:ln>
                <a:solidFill>
                  <a:srgbClr val="222222"/>
                </a:solidFill>
                <a:effectLst/>
                <a:latin typeface="Nirmala UI" pitchFamily="34" charset="0"/>
                <a:ea typeface="Times New Roman" pitchFamily="18" charset="0"/>
                <a:cs typeface="Nirmala UI" pitchFamily="34" charset="0"/>
              </a:rPr>
              <a:t>का</a:t>
            </a:r>
            <a:r>
              <a:rPr kumimoji="0" lang="en-US" b="0" i="0" u="none" strike="noStrike" cap="none" normalizeH="0" baseline="0" dirty="0" smtClean="0">
                <a:ln>
                  <a:noFill/>
                </a:ln>
                <a:solidFill>
                  <a:srgbClr val="222222"/>
                </a:solidFill>
                <a:effectLst/>
                <a:latin typeface="Arial" pitchFamily="34" charset="0"/>
                <a:ea typeface="Times New Roman" pitchFamily="18" charset="0"/>
                <a:cs typeface="Arial" pitchFamily="34" charset="0"/>
              </a:rPr>
              <a:t> </a:t>
            </a:r>
            <a:r>
              <a:rPr kumimoji="0" lang="hi-IN" b="0" i="0" u="none" strike="noStrike" cap="none" normalizeH="0" baseline="0" dirty="0" smtClean="0">
                <a:ln>
                  <a:noFill/>
                </a:ln>
                <a:solidFill>
                  <a:srgbClr val="222222"/>
                </a:solidFill>
                <a:effectLst/>
                <a:latin typeface="Nirmala UI" pitchFamily="34" charset="0"/>
                <a:ea typeface="Times New Roman" pitchFamily="18" charset="0"/>
                <a:cs typeface="Nirmala UI" pitchFamily="34" charset="0"/>
              </a:rPr>
              <a:t>ऐसा</a:t>
            </a:r>
            <a:r>
              <a:rPr kumimoji="0" lang="en-US" b="0" i="0" u="none" strike="noStrike" cap="none" normalizeH="0" baseline="0" dirty="0" smtClean="0">
                <a:ln>
                  <a:noFill/>
                </a:ln>
                <a:solidFill>
                  <a:srgbClr val="222222"/>
                </a:solidFill>
                <a:effectLst/>
                <a:latin typeface="Arial" pitchFamily="34" charset="0"/>
                <a:ea typeface="Times New Roman" pitchFamily="18" charset="0"/>
                <a:cs typeface="Arial" pitchFamily="34" charset="0"/>
              </a:rPr>
              <a:t> </a:t>
            </a:r>
            <a:r>
              <a:rPr kumimoji="0" lang="hi-IN" b="0" i="0" u="none" strike="noStrike" cap="none" normalizeH="0" baseline="0" dirty="0" smtClean="0">
                <a:ln>
                  <a:noFill/>
                </a:ln>
                <a:solidFill>
                  <a:srgbClr val="222222"/>
                </a:solidFill>
                <a:effectLst/>
                <a:latin typeface="Nirmala UI" pitchFamily="34" charset="0"/>
                <a:ea typeface="Times New Roman" pitchFamily="18" charset="0"/>
                <a:cs typeface="Nirmala UI" pitchFamily="34" charset="0"/>
              </a:rPr>
              <a:t>सजीव</a:t>
            </a:r>
            <a:r>
              <a:rPr kumimoji="0" lang="en-US" b="0" i="0" u="none" strike="noStrike" cap="none" normalizeH="0" baseline="0" dirty="0" smtClean="0">
                <a:ln>
                  <a:noFill/>
                </a:ln>
                <a:solidFill>
                  <a:srgbClr val="222222"/>
                </a:solidFill>
                <a:effectLst/>
                <a:latin typeface="Arial" pitchFamily="34" charset="0"/>
                <a:ea typeface="Times New Roman" pitchFamily="18" charset="0"/>
                <a:cs typeface="Arial" pitchFamily="34" charset="0"/>
              </a:rPr>
              <a:t> </a:t>
            </a:r>
            <a:r>
              <a:rPr kumimoji="0" lang="hi-IN" b="0" i="0" u="none" strike="noStrike" cap="none" normalizeH="0" baseline="0" dirty="0" smtClean="0">
                <a:ln>
                  <a:noFill/>
                </a:ln>
                <a:solidFill>
                  <a:srgbClr val="222222"/>
                </a:solidFill>
                <a:effectLst/>
                <a:latin typeface="Nirmala UI" pitchFamily="34" charset="0"/>
                <a:ea typeface="Times New Roman" pitchFamily="18" charset="0"/>
                <a:cs typeface="Nirmala UI" pitchFamily="34" charset="0"/>
              </a:rPr>
              <a:t>और</a:t>
            </a:r>
            <a:r>
              <a:rPr kumimoji="0" lang="en-US" b="0" i="0" u="none" strike="noStrike" cap="none" normalizeH="0" baseline="0" dirty="0" smtClean="0">
                <a:ln>
                  <a:noFill/>
                </a:ln>
                <a:solidFill>
                  <a:srgbClr val="222222"/>
                </a:solidFill>
                <a:effectLst/>
                <a:latin typeface="Arial" pitchFamily="34" charset="0"/>
                <a:ea typeface="Times New Roman" pitchFamily="18" charset="0"/>
                <a:cs typeface="Arial" pitchFamily="34" charset="0"/>
              </a:rPr>
              <a:t> </a:t>
            </a:r>
            <a:r>
              <a:rPr kumimoji="0" lang="hi-IN" b="0" i="0" u="none" strike="noStrike" cap="none" normalizeH="0" baseline="0" dirty="0" smtClean="0">
                <a:ln>
                  <a:noFill/>
                </a:ln>
                <a:solidFill>
                  <a:srgbClr val="222222"/>
                </a:solidFill>
                <a:effectLst/>
                <a:latin typeface="Nirmala UI" pitchFamily="34" charset="0"/>
                <a:ea typeface="Times New Roman" pitchFamily="18" charset="0"/>
                <a:cs typeface="Nirmala UI" pitchFamily="34" charset="0"/>
              </a:rPr>
              <a:t>मूर्त</a:t>
            </a:r>
            <a:r>
              <a:rPr kumimoji="0" lang="en-US" b="0" i="0" u="none" strike="noStrike" cap="none" normalizeH="0" baseline="0" dirty="0" smtClean="0">
                <a:ln>
                  <a:noFill/>
                </a:ln>
                <a:solidFill>
                  <a:srgbClr val="222222"/>
                </a:solidFill>
                <a:effectLst/>
                <a:latin typeface="Arial" pitchFamily="34" charset="0"/>
                <a:ea typeface="Times New Roman" pitchFamily="18" charset="0"/>
                <a:cs typeface="Arial" pitchFamily="34" charset="0"/>
              </a:rPr>
              <a:t> </a:t>
            </a:r>
            <a:r>
              <a:rPr kumimoji="0" lang="hi-IN" b="0" i="0" u="none" strike="noStrike" cap="none" normalizeH="0" baseline="0" dirty="0" smtClean="0">
                <a:ln>
                  <a:noFill/>
                </a:ln>
                <a:solidFill>
                  <a:srgbClr val="222222"/>
                </a:solidFill>
                <a:effectLst/>
                <a:latin typeface="Nirmala UI" pitchFamily="34" charset="0"/>
                <a:ea typeface="Times New Roman" pitchFamily="18" charset="0"/>
                <a:cs typeface="Nirmala UI" pitchFamily="34" charset="0"/>
              </a:rPr>
              <a:t>अभिव्यंजन</a:t>
            </a:r>
            <a:r>
              <a:rPr kumimoji="0" lang="en-US" b="0" i="0" u="none" strike="noStrike" cap="none" normalizeH="0" baseline="0" dirty="0" smtClean="0">
                <a:ln>
                  <a:noFill/>
                </a:ln>
                <a:solidFill>
                  <a:srgbClr val="222222"/>
                </a:solidFill>
                <a:effectLst/>
                <a:latin typeface="Arial" pitchFamily="34" charset="0"/>
                <a:ea typeface="Times New Roman" pitchFamily="18" charset="0"/>
                <a:cs typeface="Arial" pitchFamily="34" charset="0"/>
              </a:rPr>
              <a:t> </a:t>
            </a:r>
            <a:r>
              <a:rPr kumimoji="0" lang="hi-IN" b="0" i="0" u="none" strike="noStrike" cap="none" normalizeH="0" baseline="0" dirty="0" smtClean="0">
                <a:ln>
                  <a:noFill/>
                </a:ln>
                <a:solidFill>
                  <a:srgbClr val="222222"/>
                </a:solidFill>
                <a:effectLst/>
                <a:latin typeface="Nirmala UI" pitchFamily="34" charset="0"/>
                <a:ea typeface="Times New Roman" pitchFamily="18" charset="0"/>
                <a:cs typeface="Nirmala UI" pitchFamily="34" charset="0"/>
              </a:rPr>
              <a:t>ही</a:t>
            </a:r>
            <a:r>
              <a:rPr kumimoji="0" lang="en-US" b="0" i="0" u="none" strike="noStrike" cap="none" normalizeH="0" baseline="0" dirty="0" smtClean="0">
                <a:ln>
                  <a:noFill/>
                </a:ln>
                <a:solidFill>
                  <a:srgbClr val="222222"/>
                </a:solidFill>
                <a:effectLst/>
                <a:latin typeface="Arial" pitchFamily="34" charset="0"/>
                <a:ea typeface="Times New Roman" pitchFamily="18" charset="0"/>
                <a:cs typeface="Arial" pitchFamily="34" charset="0"/>
              </a:rPr>
              <a:t> </a:t>
            </a:r>
            <a:r>
              <a:rPr kumimoji="0" lang="hi-IN" b="0" i="0" u="none" strike="noStrike" cap="none" normalizeH="0" baseline="0" dirty="0" smtClean="0">
                <a:ln>
                  <a:noFill/>
                </a:ln>
                <a:solidFill>
                  <a:srgbClr val="222222"/>
                </a:solidFill>
                <a:effectLst/>
                <a:latin typeface="Nirmala UI" pitchFamily="34" charset="0"/>
                <a:ea typeface="Times New Roman" pitchFamily="18" charset="0"/>
                <a:cs typeface="Nirmala UI" pitchFamily="34" charset="0"/>
              </a:rPr>
              <a:t>छायावादी</a:t>
            </a:r>
            <a:r>
              <a:rPr kumimoji="0" lang="en-US" b="0" i="0" u="none" strike="noStrike" cap="none" normalizeH="0" baseline="0" dirty="0" smtClean="0">
                <a:ln>
                  <a:noFill/>
                </a:ln>
                <a:solidFill>
                  <a:srgbClr val="222222"/>
                </a:solidFill>
                <a:effectLst/>
                <a:latin typeface="Arial" pitchFamily="34" charset="0"/>
                <a:ea typeface="Times New Roman" pitchFamily="18" charset="0"/>
                <a:cs typeface="Arial" pitchFamily="34" charset="0"/>
              </a:rPr>
              <a:t> </a:t>
            </a:r>
            <a:r>
              <a:rPr kumimoji="0" lang="hi-IN" b="0" i="0" u="none" strike="noStrike" cap="none" normalizeH="0" baseline="0" dirty="0" smtClean="0">
                <a:ln>
                  <a:noFill/>
                </a:ln>
                <a:solidFill>
                  <a:srgbClr val="222222"/>
                </a:solidFill>
                <a:effectLst/>
                <a:latin typeface="Nirmala UI" pitchFamily="34" charset="0"/>
                <a:ea typeface="Times New Roman" pitchFamily="18" charset="0"/>
                <a:cs typeface="Nirmala UI" pitchFamily="34" charset="0"/>
              </a:rPr>
              <a:t>कवियों</a:t>
            </a:r>
            <a:r>
              <a:rPr kumimoji="0" lang="en-US" b="0" i="0" u="none" strike="noStrike" cap="none" normalizeH="0" baseline="0" dirty="0" smtClean="0">
                <a:ln>
                  <a:noFill/>
                </a:ln>
                <a:solidFill>
                  <a:srgbClr val="222222"/>
                </a:solidFill>
                <a:effectLst/>
                <a:latin typeface="Arial" pitchFamily="34" charset="0"/>
                <a:ea typeface="Times New Roman" pitchFamily="18" charset="0"/>
                <a:cs typeface="Arial" pitchFamily="34" charset="0"/>
              </a:rPr>
              <a:t> </a:t>
            </a:r>
            <a:r>
              <a:rPr kumimoji="0" lang="hi-IN" b="0" i="0" u="none" strike="noStrike" cap="none" normalizeH="0" baseline="0" dirty="0" smtClean="0">
                <a:ln>
                  <a:noFill/>
                </a:ln>
                <a:solidFill>
                  <a:srgbClr val="222222"/>
                </a:solidFill>
                <a:effectLst/>
                <a:latin typeface="Nirmala UI" pitchFamily="34" charset="0"/>
                <a:ea typeface="Times New Roman" pitchFamily="18" charset="0"/>
                <a:cs typeface="Nirmala UI" pitchFamily="34" charset="0"/>
              </a:rPr>
              <a:t>में</a:t>
            </a:r>
            <a:r>
              <a:rPr kumimoji="0" lang="en-US" b="0" i="0" u="none" strike="noStrike" cap="none" normalizeH="0" baseline="0" dirty="0" smtClean="0">
                <a:ln>
                  <a:noFill/>
                </a:ln>
                <a:solidFill>
                  <a:srgbClr val="222222"/>
                </a:solidFill>
                <a:effectLst/>
                <a:latin typeface="Arial" pitchFamily="34" charset="0"/>
                <a:ea typeface="Times New Roman" pitchFamily="18" charset="0"/>
                <a:cs typeface="Arial" pitchFamily="34" charset="0"/>
              </a:rPr>
              <a:t> </a:t>
            </a:r>
            <a:r>
              <a:rPr kumimoji="0" lang="hi-IN" b="0" i="0" u="none" strike="noStrike" cap="none" normalizeH="0" baseline="0" dirty="0" smtClean="0">
                <a:ln>
                  <a:noFill/>
                </a:ln>
                <a:solidFill>
                  <a:srgbClr val="222222"/>
                </a:solidFill>
                <a:effectLst/>
                <a:latin typeface="Nirmala UI" pitchFamily="34" charset="0"/>
                <a:ea typeface="Times New Roman" pitchFamily="18" charset="0"/>
                <a:cs typeface="Nirmala UI" pitchFamily="34" charset="0"/>
              </a:rPr>
              <a:t>उन्हें</a:t>
            </a:r>
            <a:r>
              <a:rPr kumimoji="0" lang="en-US" b="0" i="0" u="none" strike="noStrike" cap="none" normalizeH="0" baseline="0" dirty="0" smtClean="0">
                <a:ln>
                  <a:noFill/>
                </a:ln>
                <a:solidFill>
                  <a:srgbClr val="222222"/>
                </a:solidFill>
                <a:effectLst/>
                <a:latin typeface="Arial" pitchFamily="34" charset="0"/>
                <a:ea typeface="Times New Roman" pitchFamily="18" charset="0"/>
                <a:cs typeface="Arial" pitchFamily="34" charset="0"/>
              </a:rPr>
              <a:t> ‘</a:t>
            </a:r>
            <a:r>
              <a:rPr kumimoji="0" lang="hi-IN" b="0" i="0" u="none" strike="noStrike" cap="none" normalizeH="0" baseline="0" dirty="0" smtClean="0">
                <a:ln>
                  <a:noFill/>
                </a:ln>
                <a:solidFill>
                  <a:srgbClr val="222222"/>
                </a:solidFill>
                <a:effectLst/>
                <a:latin typeface="Nirmala UI" pitchFamily="34" charset="0"/>
                <a:ea typeface="Times New Roman" pitchFamily="18" charset="0"/>
                <a:cs typeface="Nirmala UI" pitchFamily="34" charset="0"/>
              </a:rPr>
              <a:t>महादेवी</a:t>
            </a:r>
            <a:r>
              <a:rPr kumimoji="0" lang="en-US" b="0" i="0" u="none" strike="noStrike" cap="none" normalizeH="0" baseline="0" dirty="0" smtClean="0">
                <a:ln>
                  <a:noFill/>
                </a:ln>
                <a:solidFill>
                  <a:srgbClr val="222222"/>
                </a:solidFill>
                <a:effectLst/>
                <a:latin typeface="Arial" pitchFamily="34" charset="0"/>
                <a:ea typeface="Times New Roman" pitchFamily="18" charset="0"/>
                <a:cs typeface="Arial" pitchFamily="34" charset="0"/>
              </a:rPr>
              <a:t>’ </a:t>
            </a:r>
            <a:r>
              <a:rPr kumimoji="0" lang="hi-IN" b="0" i="0" u="none" strike="noStrike" cap="none" normalizeH="0" baseline="0" dirty="0" smtClean="0">
                <a:ln>
                  <a:noFill/>
                </a:ln>
                <a:solidFill>
                  <a:srgbClr val="222222"/>
                </a:solidFill>
                <a:effectLst/>
                <a:latin typeface="Nirmala UI" pitchFamily="34" charset="0"/>
                <a:ea typeface="Times New Roman" pitchFamily="18" charset="0"/>
                <a:cs typeface="Nirmala UI" pitchFamily="34" charset="0"/>
              </a:rPr>
              <a:t>बनाता</a:t>
            </a:r>
            <a:r>
              <a:rPr kumimoji="0" lang="en-US" b="0" i="0" u="none" strike="noStrike" cap="none" normalizeH="0" baseline="0" dirty="0" smtClean="0">
                <a:ln>
                  <a:noFill/>
                </a:ln>
                <a:solidFill>
                  <a:srgbClr val="222222"/>
                </a:solidFill>
                <a:effectLst/>
                <a:latin typeface="Arial" pitchFamily="34" charset="0"/>
                <a:ea typeface="Times New Roman" pitchFamily="18" charset="0"/>
                <a:cs typeface="Arial" pitchFamily="34" charset="0"/>
              </a:rPr>
              <a:t> </a:t>
            </a:r>
            <a:r>
              <a:rPr kumimoji="0" lang="hi-IN" b="0" i="0" u="none" strike="noStrike" cap="none" normalizeH="0" baseline="0" dirty="0" smtClean="0">
                <a:ln>
                  <a:noFill/>
                </a:ln>
                <a:solidFill>
                  <a:srgbClr val="222222"/>
                </a:solidFill>
                <a:effectLst/>
                <a:latin typeface="Nirmala UI" pitchFamily="34" charset="0"/>
                <a:ea typeface="Times New Roman" pitchFamily="18" charset="0"/>
                <a:cs typeface="Nirmala UI" pitchFamily="34" charset="0"/>
              </a:rPr>
              <a:t>है।</a:t>
            </a:r>
            <a:r>
              <a:rPr kumimoji="0" lang="en-US" b="0" i="0" u="none" strike="noStrike" cap="none" normalizeH="0" baseline="0" dirty="0" smtClean="0">
                <a:ln>
                  <a:noFill/>
                </a:ln>
                <a:solidFill>
                  <a:srgbClr val="222222"/>
                </a:solidFill>
                <a:effectLst/>
                <a:latin typeface="Arial" pitchFamily="34" charset="0"/>
                <a:ea typeface="Times New Roman" pitchFamily="18" charset="0"/>
                <a:cs typeface="Arial" pitchFamily="34" charset="0"/>
              </a:rPr>
              <a:t> </a:t>
            </a:r>
            <a:r>
              <a:rPr kumimoji="0" lang="hi-IN" b="0" i="0" u="none" strike="noStrike" cap="none" normalizeH="0" baseline="0" dirty="0" smtClean="0">
                <a:ln>
                  <a:noFill/>
                </a:ln>
                <a:solidFill>
                  <a:srgbClr val="222222"/>
                </a:solidFill>
                <a:effectLst/>
                <a:latin typeface="Nirmala UI" pitchFamily="34" charset="0"/>
                <a:ea typeface="Times New Roman" pitchFamily="18" charset="0"/>
                <a:cs typeface="Nirmala UI" pitchFamily="34" charset="0"/>
              </a:rPr>
              <a:t>वे</a:t>
            </a:r>
            <a:r>
              <a:rPr kumimoji="0" lang="en-US" b="0" i="0" u="none" strike="noStrike" cap="none" normalizeH="0" baseline="0" dirty="0" smtClean="0">
                <a:ln>
                  <a:noFill/>
                </a:ln>
                <a:solidFill>
                  <a:srgbClr val="222222"/>
                </a:solidFill>
                <a:effectLst/>
                <a:latin typeface="Arial" pitchFamily="34" charset="0"/>
                <a:ea typeface="Times New Roman" pitchFamily="18" charset="0"/>
                <a:cs typeface="Arial" pitchFamily="34" charset="0"/>
              </a:rPr>
              <a:t> </a:t>
            </a:r>
            <a:r>
              <a:rPr kumimoji="0" lang="hi-IN" b="0" i="0" u="none" strike="noStrike" cap="none" normalizeH="0" baseline="0" dirty="0" smtClean="0">
                <a:ln>
                  <a:noFill/>
                </a:ln>
                <a:solidFill>
                  <a:srgbClr val="222222"/>
                </a:solidFill>
                <a:effectLst/>
                <a:latin typeface="Nirmala UI" pitchFamily="34" charset="0"/>
                <a:ea typeface="Times New Roman" pitchFamily="18" charset="0"/>
                <a:cs typeface="Nirmala UI" pitchFamily="34" charset="0"/>
              </a:rPr>
              <a:t>हिन्दी</a:t>
            </a:r>
            <a:r>
              <a:rPr kumimoji="0" lang="en-US" b="0" i="0" u="none" strike="noStrike" cap="none" normalizeH="0" baseline="0" dirty="0" smtClean="0">
                <a:ln>
                  <a:noFill/>
                </a:ln>
                <a:solidFill>
                  <a:srgbClr val="222222"/>
                </a:solidFill>
                <a:effectLst/>
                <a:latin typeface="Arial" pitchFamily="34" charset="0"/>
                <a:ea typeface="Times New Roman" pitchFamily="18" charset="0"/>
                <a:cs typeface="Arial" pitchFamily="34" charset="0"/>
              </a:rPr>
              <a:t> </a:t>
            </a:r>
            <a:r>
              <a:rPr kumimoji="0" lang="hi-IN" b="0" i="0" u="none" strike="noStrike" cap="none" normalizeH="0" baseline="0" dirty="0" smtClean="0">
                <a:ln>
                  <a:noFill/>
                </a:ln>
                <a:solidFill>
                  <a:srgbClr val="222222"/>
                </a:solidFill>
                <a:effectLst/>
                <a:latin typeface="Nirmala UI" pitchFamily="34" charset="0"/>
                <a:ea typeface="Times New Roman" pitchFamily="18" charset="0"/>
                <a:cs typeface="Nirmala UI" pitchFamily="34" charset="0"/>
              </a:rPr>
              <a:t>बोलने</a:t>
            </a:r>
            <a:r>
              <a:rPr kumimoji="0" lang="en-US" b="0" i="0" u="none" strike="noStrike" cap="none" normalizeH="0" baseline="0" dirty="0" smtClean="0">
                <a:ln>
                  <a:noFill/>
                </a:ln>
                <a:solidFill>
                  <a:srgbClr val="222222"/>
                </a:solidFill>
                <a:effectLst/>
                <a:latin typeface="Arial" pitchFamily="34" charset="0"/>
                <a:ea typeface="Times New Roman" pitchFamily="18" charset="0"/>
                <a:cs typeface="Arial" pitchFamily="34" charset="0"/>
              </a:rPr>
              <a:t> </a:t>
            </a:r>
            <a:r>
              <a:rPr kumimoji="0" lang="hi-IN" b="0" i="0" u="none" strike="noStrike" cap="none" normalizeH="0" baseline="0" dirty="0" smtClean="0">
                <a:ln>
                  <a:noFill/>
                </a:ln>
                <a:solidFill>
                  <a:srgbClr val="222222"/>
                </a:solidFill>
                <a:effectLst/>
                <a:latin typeface="Nirmala UI" pitchFamily="34" charset="0"/>
                <a:ea typeface="Times New Roman" pitchFamily="18" charset="0"/>
                <a:cs typeface="Nirmala UI" pitchFamily="34" charset="0"/>
              </a:rPr>
              <a:t>वालों</a:t>
            </a:r>
            <a:r>
              <a:rPr kumimoji="0" lang="en-US" b="0" i="0" u="none" strike="noStrike" cap="none" normalizeH="0" baseline="0" dirty="0" smtClean="0">
                <a:ln>
                  <a:noFill/>
                </a:ln>
                <a:solidFill>
                  <a:srgbClr val="222222"/>
                </a:solidFill>
                <a:effectLst/>
                <a:latin typeface="Arial" pitchFamily="34" charset="0"/>
                <a:ea typeface="Times New Roman" pitchFamily="18" charset="0"/>
                <a:cs typeface="Arial" pitchFamily="34" charset="0"/>
              </a:rPr>
              <a:t> </a:t>
            </a:r>
            <a:r>
              <a:rPr kumimoji="0" lang="hi-IN" b="0" i="0" u="none" strike="noStrike" cap="none" normalizeH="0" baseline="0" dirty="0" smtClean="0">
                <a:ln>
                  <a:noFill/>
                </a:ln>
                <a:solidFill>
                  <a:srgbClr val="222222"/>
                </a:solidFill>
                <a:effectLst/>
                <a:latin typeface="Nirmala UI" pitchFamily="34" charset="0"/>
                <a:ea typeface="Times New Roman" pitchFamily="18" charset="0"/>
                <a:cs typeface="Nirmala UI" pitchFamily="34" charset="0"/>
              </a:rPr>
              <a:t>में</a:t>
            </a:r>
            <a:r>
              <a:rPr kumimoji="0" lang="en-US" b="0" i="0" u="none" strike="noStrike" cap="none" normalizeH="0" baseline="0" dirty="0" smtClean="0">
                <a:ln>
                  <a:noFill/>
                </a:ln>
                <a:solidFill>
                  <a:srgbClr val="222222"/>
                </a:solidFill>
                <a:effectLst/>
                <a:latin typeface="Arial" pitchFamily="34" charset="0"/>
                <a:ea typeface="Times New Roman" pitchFamily="18" charset="0"/>
                <a:cs typeface="Arial" pitchFamily="34" charset="0"/>
              </a:rPr>
              <a:t> </a:t>
            </a:r>
            <a:r>
              <a:rPr kumimoji="0" lang="hi-IN" b="0" i="0" u="none" strike="noStrike" cap="none" normalizeH="0" baseline="0" dirty="0" smtClean="0">
                <a:ln>
                  <a:noFill/>
                </a:ln>
                <a:solidFill>
                  <a:srgbClr val="222222"/>
                </a:solidFill>
                <a:effectLst/>
                <a:latin typeface="Nirmala UI" pitchFamily="34" charset="0"/>
                <a:ea typeface="Times New Roman" pitchFamily="18" charset="0"/>
                <a:cs typeface="Nirmala UI" pitchFamily="34" charset="0"/>
              </a:rPr>
              <a:t>अपने</a:t>
            </a:r>
            <a:r>
              <a:rPr kumimoji="0" lang="en-US" b="0" i="0" u="none" strike="noStrike" cap="none" normalizeH="0" baseline="0" dirty="0" smtClean="0">
                <a:ln>
                  <a:noFill/>
                </a:ln>
                <a:solidFill>
                  <a:srgbClr val="222222"/>
                </a:solidFill>
                <a:effectLst/>
                <a:latin typeface="Arial" pitchFamily="34" charset="0"/>
                <a:ea typeface="Times New Roman" pitchFamily="18" charset="0"/>
                <a:cs typeface="Arial" pitchFamily="34" charset="0"/>
              </a:rPr>
              <a:t> </a:t>
            </a:r>
            <a:r>
              <a:rPr kumimoji="0" lang="hi-IN" b="0" i="0" u="none" strike="noStrike" cap="none" normalizeH="0" baseline="0" dirty="0" smtClean="0">
                <a:ln>
                  <a:noFill/>
                </a:ln>
                <a:solidFill>
                  <a:srgbClr val="222222"/>
                </a:solidFill>
                <a:effectLst/>
                <a:latin typeface="Nirmala UI" pitchFamily="34" charset="0"/>
                <a:ea typeface="Times New Roman" pitchFamily="18" charset="0"/>
                <a:cs typeface="Nirmala UI" pitchFamily="34" charset="0"/>
              </a:rPr>
              <a:t>भाषणों</a:t>
            </a:r>
            <a:r>
              <a:rPr kumimoji="0" lang="en-US" b="0" i="0" u="none" strike="noStrike" cap="none" normalizeH="0" baseline="0" dirty="0" smtClean="0">
                <a:ln>
                  <a:noFill/>
                </a:ln>
                <a:solidFill>
                  <a:srgbClr val="222222"/>
                </a:solidFill>
                <a:effectLst/>
                <a:latin typeface="Arial" pitchFamily="34" charset="0"/>
                <a:ea typeface="Times New Roman" pitchFamily="18" charset="0"/>
                <a:cs typeface="Arial" pitchFamily="34" charset="0"/>
              </a:rPr>
              <a:t> </a:t>
            </a:r>
            <a:r>
              <a:rPr kumimoji="0" lang="hi-IN" b="0" i="0" u="none" strike="noStrike" cap="none" normalizeH="0" baseline="0" dirty="0" smtClean="0">
                <a:ln>
                  <a:noFill/>
                </a:ln>
                <a:solidFill>
                  <a:srgbClr val="222222"/>
                </a:solidFill>
                <a:effectLst/>
                <a:latin typeface="Nirmala UI" pitchFamily="34" charset="0"/>
                <a:ea typeface="Times New Roman" pitchFamily="18" charset="0"/>
                <a:cs typeface="Nirmala UI" pitchFamily="34" charset="0"/>
              </a:rPr>
              <a:t>के</a:t>
            </a:r>
            <a:r>
              <a:rPr kumimoji="0" lang="en-US" b="0" i="0" u="none" strike="noStrike" cap="none" normalizeH="0" baseline="0" dirty="0" smtClean="0">
                <a:ln>
                  <a:noFill/>
                </a:ln>
                <a:solidFill>
                  <a:srgbClr val="222222"/>
                </a:solidFill>
                <a:effectLst/>
                <a:latin typeface="Arial" pitchFamily="34" charset="0"/>
                <a:ea typeface="Times New Roman" pitchFamily="18" charset="0"/>
                <a:cs typeface="Arial" pitchFamily="34" charset="0"/>
              </a:rPr>
              <a:t> </a:t>
            </a:r>
            <a:r>
              <a:rPr kumimoji="0" lang="hi-IN" b="0" i="0" u="none" strike="noStrike" cap="none" normalizeH="0" baseline="0" dirty="0" smtClean="0">
                <a:ln>
                  <a:noFill/>
                </a:ln>
                <a:solidFill>
                  <a:srgbClr val="222222"/>
                </a:solidFill>
                <a:effectLst/>
                <a:latin typeface="Nirmala UI" pitchFamily="34" charset="0"/>
                <a:ea typeface="Times New Roman" pitchFamily="18" charset="0"/>
                <a:cs typeface="Nirmala UI" pitchFamily="34" charset="0"/>
              </a:rPr>
              <a:t>लिए</a:t>
            </a:r>
            <a:r>
              <a:rPr kumimoji="0" lang="en-US" b="0" i="0" u="none" strike="noStrike" cap="none" normalizeH="0" baseline="0" dirty="0" smtClean="0">
                <a:ln>
                  <a:noFill/>
                </a:ln>
                <a:solidFill>
                  <a:srgbClr val="222222"/>
                </a:solidFill>
                <a:effectLst/>
                <a:latin typeface="Arial" pitchFamily="34" charset="0"/>
                <a:ea typeface="Times New Roman" pitchFamily="18" charset="0"/>
                <a:cs typeface="Arial" pitchFamily="34" charset="0"/>
              </a:rPr>
              <a:t> </a:t>
            </a:r>
            <a:r>
              <a:rPr kumimoji="0" lang="hi-IN" b="0" i="0" u="none" strike="noStrike" cap="none" normalizeH="0" baseline="0" dirty="0" smtClean="0">
                <a:ln>
                  <a:noFill/>
                </a:ln>
                <a:solidFill>
                  <a:srgbClr val="222222"/>
                </a:solidFill>
                <a:effectLst/>
                <a:latin typeface="Nirmala UI" pitchFamily="34" charset="0"/>
                <a:ea typeface="Times New Roman" pitchFamily="18" charset="0"/>
                <a:cs typeface="Nirmala UI" pitchFamily="34" charset="0"/>
              </a:rPr>
              <a:t>सम्मान</a:t>
            </a:r>
            <a:r>
              <a:rPr kumimoji="0" lang="en-US" b="0" i="0" u="none" strike="noStrike" cap="none" normalizeH="0" baseline="0" dirty="0" smtClean="0">
                <a:ln>
                  <a:noFill/>
                </a:ln>
                <a:solidFill>
                  <a:srgbClr val="222222"/>
                </a:solidFill>
                <a:effectLst/>
                <a:latin typeface="Arial" pitchFamily="34" charset="0"/>
                <a:ea typeface="Times New Roman" pitchFamily="18" charset="0"/>
                <a:cs typeface="Arial" pitchFamily="34" charset="0"/>
              </a:rPr>
              <a:t> </a:t>
            </a:r>
            <a:r>
              <a:rPr kumimoji="0" lang="hi-IN" b="0" i="0" u="none" strike="noStrike" cap="none" normalizeH="0" baseline="0" dirty="0" smtClean="0">
                <a:ln>
                  <a:noFill/>
                </a:ln>
                <a:solidFill>
                  <a:srgbClr val="222222"/>
                </a:solidFill>
                <a:effectLst/>
                <a:latin typeface="Nirmala UI" pitchFamily="34" charset="0"/>
                <a:ea typeface="Times New Roman" pitchFamily="18" charset="0"/>
                <a:cs typeface="Nirmala UI" pitchFamily="34" charset="0"/>
              </a:rPr>
              <a:t>के</a:t>
            </a:r>
            <a:r>
              <a:rPr kumimoji="0" lang="en-US" b="0" i="0" u="none" strike="noStrike" cap="none" normalizeH="0" baseline="0" dirty="0" smtClean="0">
                <a:ln>
                  <a:noFill/>
                </a:ln>
                <a:solidFill>
                  <a:srgbClr val="222222"/>
                </a:solidFill>
                <a:effectLst/>
                <a:latin typeface="Arial" pitchFamily="34" charset="0"/>
                <a:ea typeface="Times New Roman" pitchFamily="18" charset="0"/>
                <a:cs typeface="Arial" pitchFamily="34" charset="0"/>
              </a:rPr>
              <a:t> </a:t>
            </a:r>
            <a:r>
              <a:rPr kumimoji="0" lang="hi-IN" b="0" i="0" u="none" strike="noStrike" cap="none" normalizeH="0" baseline="0" dirty="0" smtClean="0">
                <a:ln>
                  <a:noFill/>
                </a:ln>
                <a:solidFill>
                  <a:srgbClr val="222222"/>
                </a:solidFill>
                <a:effectLst/>
                <a:latin typeface="Nirmala UI" pitchFamily="34" charset="0"/>
                <a:ea typeface="Times New Roman" pitchFamily="18" charset="0"/>
                <a:cs typeface="Nirmala UI" pitchFamily="34" charset="0"/>
              </a:rPr>
              <a:t>साथ</a:t>
            </a:r>
            <a:r>
              <a:rPr kumimoji="0" lang="en-US" b="0" i="0" u="none" strike="noStrike" cap="none" normalizeH="0" baseline="0" dirty="0" smtClean="0">
                <a:ln>
                  <a:noFill/>
                </a:ln>
                <a:solidFill>
                  <a:srgbClr val="222222"/>
                </a:solidFill>
                <a:effectLst/>
                <a:latin typeface="Arial" pitchFamily="34" charset="0"/>
                <a:ea typeface="Times New Roman" pitchFamily="18" charset="0"/>
                <a:cs typeface="Arial" pitchFamily="34" charset="0"/>
              </a:rPr>
              <a:t> </a:t>
            </a:r>
            <a:r>
              <a:rPr kumimoji="0" lang="hi-IN" b="0" i="0" u="none" strike="noStrike" cap="none" normalizeH="0" baseline="0" dirty="0" smtClean="0">
                <a:ln>
                  <a:noFill/>
                </a:ln>
                <a:solidFill>
                  <a:srgbClr val="222222"/>
                </a:solidFill>
                <a:effectLst/>
                <a:latin typeface="Nirmala UI" pitchFamily="34" charset="0"/>
                <a:ea typeface="Times New Roman" pitchFamily="18" charset="0"/>
                <a:cs typeface="Nirmala UI" pitchFamily="34" charset="0"/>
              </a:rPr>
              <a:t>याद</a:t>
            </a:r>
            <a:r>
              <a:rPr kumimoji="0" lang="en-US" b="0" i="0" u="none" strike="noStrike" cap="none" normalizeH="0" baseline="0" dirty="0" smtClean="0">
                <a:ln>
                  <a:noFill/>
                </a:ln>
                <a:solidFill>
                  <a:srgbClr val="222222"/>
                </a:solidFill>
                <a:effectLst/>
                <a:latin typeface="Arial" pitchFamily="34" charset="0"/>
                <a:ea typeface="Times New Roman" pitchFamily="18" charset="0"/>
                <a:cs typeface="Arial" pitchFamily="34" charset="0"/>
              </a:rPr>
              <a:t> </a:t>
            </a:r>
            <a:r>
              <a:rPr kumimoji="0" lang="hi-IN" b="0" i="0" u="none" strike="noStrike" cap="none" normalizeH="0" baseline="0" dirty="0" smtClean="0">
                <a:ln>
                  <a:noFill/>
                </a:ln>
                <a:solidFill>
                  <a:srgbClr val="222222"/>
                </a:solidFill>
                <a:effectLst/>
                <a:latin typeface="Nirmala UI" pitchFamily="34" charset="0"/>
                <a:ea typeface="Times New Roman" pitchFamily="18" charset="0"/>
                <a:cs typeface="Nirmala UI" pitchFamily="34" charset="0"/>
              </a:rPr>
              <a:t>की</a:t>
            </a:r>
            <a:r>
              <a:rPr kumimoji="0" lang="en-US" b="0" i="0" u="none" strike="noStrike" cap="none" normalizeH="0" baseline="0" dirty="0" smtClean="0">
                <a:ln>
                  <a:noFill/>
                </a:ln>
                <a:solidFill>
                  <a:srgbClr val="222222"/>
                </a:solidFill>
                <a:effectLst/>
                <a:latin typeface="Arial" pitchFamily="34" charset="0"/>
                <a:ea typeface="Times New Roman" pitchFamily="18" charset="0"/>
                <a:cs typeface="Arial" pitchFamily="34" charset="0"/>
              </a:rPr>
              <a:t> </a:t>
            </a:r>
            <a:r>
              <a:rPr kumimoji="0" lang="hi-IN" b="0" i="0" u="none" strike="noStrike" cap="none" normalizeH="0" baseline="0" dirty="0" smtClean="0">
                <a:ln>
                  <a:noFill/>
                </a:ln>
                <a:solidFill>
                  <a:srgbClr val="222222"/>
                </a:solidFill>
                <a:effectLst/>
                <a:latin typeface="Nirmala UI" pitchFamily="34" charset="0"/>
                <a:ea typeface="Times New Roman" pitchFamily="18" charset="0"/>
                <a:cs typeface="Nirmala UI" pitchFamily="34" charset="0"/>
              </a:rPr>
              <a:t>जाती</a:t>
            </a:r>
            <a:r>
              <a:rPr kumimoji="0" lang="en-US" b="0" i="0" u="none" strike="noStrike" cap="none" normalizeH="0" baseline="0" dirty="0" smtClean="0">
                <a:ln>
                  <a:noFill/>
                </a:ln>
                <a:solidFill>
                  <a:srgbClr val="222222"/>
                </a:solidFill>
                <a:effectLst/>
                <a:latin typeface="Arial" pitchFamily="34" charset="0"/>
                <a:ea typeface="Times New Roman" pitchFamily="18" charset="0"/>
                <a:cs typeface="Arial" pitchFamily="34" charset="0"/>
              </a:rPr>
              <a:t> </a:t>
            </a:r>
            <a:r>
              <a:rPr kumimoji="0" lang="hi-IN" b="0" i="0" u="none" strike="noStrike" cap="none" normalizeH="0" baseline="0" dirty="0" smtClean="0">
                <a:ln>
                  <a:noFill/>
                </a:ln>
                <a:solidFill>
                  <a:srgbClr val="222222"/>
                </a:solidFill>
                <a:effectLst/>
                <a:latin typeface="Nirmala UI" pitchFamily="34" charset="0"/>
                <a:ea typeface="Times New Roman" pitchFamily="18" charset="0"/>
                <a:cs typeface="Nirmala UI" pitchFamily="34" charset="0"/>
              </a:rPr>
              <a:t>हैं।</a:t>
            </a:r>
            <a:r>
              <a:rPr kumimoji="0" lang="en-US" b="0" i="0" u="none" strike="noStrike" cap="none" normalizeH="0" baseline="0" dirty="0" smtClean="0">
                <a:ln>
                  <a:noFill/>
                </a:ln>
                <a:solidFill>
                  <a:srgbClr val="222222"/>
                </a:solidFill>
                <a:effectLst/>
                <a:latin typeface="Arial" pitchFamily="34" charset="0"/>
                <a:ea typeface="Times New Roman" pitchFamily="18" charset="0"/>
                <a:cs typeface="Arial" pitchFamily="34" charset="0"/>
              </a:rPr>
              <a:t> </a:t>
            </a:r>
            <a:r>
              <a:rPr kumimoji="0" lang="hi-IN" b="0" i="0" u="none" strike="noStrike" cap="none" normalizeH="0" baseline="0" dirty="0" smtClean="0">
                <a:ln>
                  <a:noFill/>
                </a:ln>
                <a:solidFill>
                  <a:srgbClr val="222222"/>
                </a:solidFill>
                <a:effectLst/>
                <a:latin typeface="Nirmala UI" pitchFamily="34" charset="0"/>
                <a:ea typeface="Times New Roman" pitchFamily="18" charset="0"/>
                <a:cs typeface="Nirmala UI" pitchFamily="34" charset="0"/>
              </a:rPr>
              <a:t>उनके</a:t>
            </a:r>
            <a:r>
              <a:rPr kumimoji="0" lang="en-US" b="0" i="0" u="none" strike="noStrike" cap="none" normalizeH="0" baseline="0" dirty="0" smtClean="0">
                <a:ln>
                  <a:noFill/>
                </a:ln>
                <a:solidFill>
                  <a:srgbClr val="222222"/>
                </a:solidFill>
                <a:effectLst/>
                <a:latin typeface="Arial" pitchFamily="34" charset="0"/>
                <a:ea typeface="Times New Roman" pitchFamily="18" charset="0"/>
                <a:cs typeface="Arial" pitchFamily="34" charset="0"/>
              </a:rPr>
              <a:t> </a:t>
            </a:r>
            <a:r>
              <a:rPr kumimoji="0" lang="hi-IN" b="0" i="0" u="none" strike="noStrike" cap="none" normalizeH="0" baseline="0" dirty="0" smtClean="0">
                <a:ln>
                  <a:noFill/>
                </a:ln>
                <a:solidFill>
                  <a:srgbClr val="222222"/>
                </a:solidFill>
                <a:effectLst/>
                <a:latin typeface="Nirmala UI" pitchFamily="34" charset="0"/>
                <a:ea typeface="Times New Roman" pitchFamily="18" charset="0"/>
                <a:cs typeface="Nirmala UI" pitchFamily="34" charset="0"/>
              </a:rPr>
              <a:t>भाषण</a:t>
            </a:r>
            <a:r>
              <a:rPr kumimoji="0" lang="en-US" b="0" i="0" u="none" strike="noStrike" cap="none" normalizeH="0" baseline="0" dirty="0" smtClean="0">
                <a:ln>
                  <a:noFill/>
                </a:ln>
                <a:solidFill>
                  <a:srgbClr val="222222"/>
                </a:solidFill>
                <a:effectLst/>
                <a:latin typeface="Arial" pitchFamily="34" charset="0"/>
                <a:ea typeface="Times New Roman" pitchFamily="18" charset="0"/>
                <a:cs typeface="Arial" pitchFamily="34" charset="0"/>
              </a:rPr>
              <a:t> </a:t>
            </a:r>
            <a:r>
              <a:rPr kumimoji="0" lang="hi-IN" b="0" i="0" u="none" strike="noStrike" cap="none" normalizeH="0" baseline="0" dirty="0" smtClean="0">
                <a:ln>
                  <a:noFill/>
                </a:ln>
                <a:solidFill>
                  <a:srgbClr val="222222"/>
                </a:solidFill>
                <a:effectLst/>
                <a:latin typeface="Nirmala UI" pitchFamily="34" charset="0"/>
                <a:ea typeface="Times New Roman" pitchFamily="18" charset="0"/>
                <a:cs typeface="Nirmala UI" pitchFamily="34" charset="0"/>
              </a:rPr>
              <a:t>जन</a:t>
            </a:r>
            <a:r>
              <a:rPr kumimoji="0" lang="en-US" b="0" i="0" u="none" strike="noStrike" cap="none" normalizeH="0" baseline="0" dirty="0" smtClean="0">
                <a:ln>
                  <a:noFill/>
                </a:ln>
                <a:solidFill>
                  <a:srgbClr val="222222"/>
                </a:solidFill>
                <a:effectLst/>
                <a:latin typeface="Arial" pitchFamily="34" charset="0"/>
                <a:ea typeface="Times New Roman" pitchFamily="18" charset="0"/>
                <a:cs typeface="Arial" pitchFamily="34" charset="0"/>
              </a:rPr>
              <a:t> </a:t>
            </a:r>
            <a:r>
              <a:rPr kumimoji="0" lang="hi-IN" b="0" i="0" u="none" strike="noStrike" cap="none" normalizeH="0" baseline="0" dirty="0" smtClean="0">
                <a:ln>
                  <a:noFill/>
                </a:ln>
                <a:solidFill>
                  <a:srgbClr val="222222"/>
                </a:solidFill>
                <a:effectLst/>
                <a:latin typeface="Nirmala UI" pitchFamily="34" charset="0"/>
                <a:ea typeface="Times New Roman" pitchFamily="18" charset="0"/>
                <a:cs typeface="Nirmala UI" pitchFamily="34" charset="0"/>
              </a:rPr>
              <a:t>सामान्य</a:t>
            </a:r>
            <a:r>
              <a:rPr kumimoji="0" lang="en-US" b="0" i="0" u="none" strike="noStrike" cap="none" normalizeH="0" baseline="0" dirty="0" smtClean="0">
                <a:ln>
                  <a:noFill/>
                </a:ln>
                <a:solidFill>
                  <a:srgbClr val="222222"/>
                </a:solidFill>
                <a:effectLst/>
                <a:latin typeface="Arial" pitchFamily="34" charset="0"/>
                <a:ea typeface="Times New Roman" pitchFamily="18" charset="0"/>
                <a:cs typeface="Arial" pitchFamily="34" charset="0"/>
              </a:rPr>
              <a:t> </a:t>
            </a:r>
            <a:r>
              <a:rPr kumimoji="0" lang="hi-IN" b="0" i="0" u="none" strike="noStrike" cap="none" normalizeH="0" baseline="0" dirty="0" smtClean="0">
                <a:ln>
                  <a:noFill/>
                </a:ln>
                <a:solidFill>
                  <a:srgbClr val="222222"/>
                </a:solidFill>
                <a:effectLst/>
                <a:latin typeface="Nirmala UI" pitchFamily="34" charset="0"/>
                <a:ea typeface="Times New Roman" pitchFamily="18" charset="0"/>
                <a:cs typeface="Nirmala UI" pitchFamily="34" charset="0"/>
              </a:rPr>
              <a:t>के</a:t>
            </a:r>
            <a:r>
              <a:rPr kumimoji="0" lang="en-US" b="0" i="0" u="none" strike="noStrike" cap="none" normalizeH="0" baseline="0" dirty="0" smtClean="0">
                <a:ln>
                  <a:noFill/>
                </a:ln>
                <a:solidFill>
                  <a:srgbClr val="222222"/>
                </a:solidFill>
                <a:effectLst/>
                <a:latin typeface="Arial" pitchFamily="34" charset="0"/>
                <a:ea typeface="Times New Roman" pitchFamily="18" charset="0"/>
                <a:cs typeface="Arial" pitchFamily="34" charset="0"/>
              </a:rPr>
              <a:t> </a:t>
            </a:r>
            <a:r>
              <a:rPr kumimoji="0" lang="hi-IN" b="0" i="0" u="none" strike="noStrike" cap="none" normalizeH="0" baseline="0" dirty="0" smtClean="0">
                <a:ln>
                  <a:noFill/>
                </a:ln>
                <a:solidFill>
                  <a:srgbClr val="222222"/>
                </a:solidFill>
                <a:effectLst/>
                <a:latin typeface="Nirmala UI" pitchFamily="34" charset="0"/>
                <a:ea typeface="Times New Roman" pitchFamily="18" charset="0"/>
                <a:cs typeface="Nirmala UI" pitchFamily="34" charset="0"/>
              </a:rPr>
              <a:t>प्रति</a:t>
            </a:r>
            <a:r>
              <a:rPr kumimoji="0" lang="en-US" b="0" i="0" u="none" strike="noStrike" cap="none" normalizeH="0" baseline="0" dirty="0" smtClean="0">
                <a:ln>
                  <a:noFill/>
                </a:ln>
                <a:solidFill>
                  <a:srgbClr val="222222"/>
                </a:solidFill>
                <a:effectLst/>
                <a:latin typeface="Arial" pitchFamily="34" charset="0"/>
                <a:ea typeface="Times New Roman" pitchFamily="18" charset="0"/>
                <a:cs typeface="Arial" pitchFamily="34" charset="0"/>
              </a:rPr>
              <a:t> </a:t>
            </a:r>
            <a:r>
              <a:rPr kumimoji="0" lang="hi-IN" b="0" i="0" u="none" strike="noStrike" cap="none" normalizeH="0" baseline="0" dirty="0" smtClean="0">
                <a:ln>
                  <a:noFill/>
                </a:ln>
                <a:solidFill>
                  <a:srgbClr val="222222"/>
                </a:solidFill>
                <a:effectLst/>
                <a:latin typeface="Nirmala UI" pitchFamily="34" charset="0"/>
                <a:ea typeface="Times New Roman" pitchFamily="18" charset="0"/>
                <a:cs typeface="Nirmala UI" pitchFamily="34" charset="0"/>
              </a:rPr>
              <a:t>संवेदना</a:t>
            </a:r>
            <a:r>
              <a:rPr kumimoji="0" lang="en-US" b="0" i="0" u="none" strike="noStrike" cap="none" normalizeH="0" baseline="0" dirty="0" smtClean="0">
                <a:ln>
                  <a:noFill/>
                </a:ln>
                <a:solidFill>
                  <a:srgbClr val="222222"/>
                </a:solidFill>
                <a:effectLst/>
                <a:latin typeface="Arial" pitchFamily="34" charset="0"/>
                <a:ea typeface="Times New Roman" pitchFamily="18" charset="0"/>
                <a:cs typeface="Arial" pitchFamily="34" charset="0"/>
              </a:rPr>
              <a:t> </a:t>
            </a:r>
            <a:r>
              <a:rPr kumimoji="0" lang="hi-IN" b="0" i="0" u="none" strike="noStrike" cap="none" normalizeH="0" baseline="0" dirty="0" smtClean="0">
                <a:ln>
                  <a:noFill/>
                </a:ln>
                <a:solidFill>
                  <a:srgbClr val="222222"/>
                </a:solidFill>
                <a:effectLst/>
                <a:latin typeface="Nirmala UI" pitchFamily="34" charset="0"/>
                <a:ea typeface="Times New Roman" pitchFamily="18" charset="0"/>
                <a:cs typeface="Nirmala UI" pitchFamily="34" charset="0"/>
              </a:rPr>
              <a:t>और</a:t>
            </a:r>
            <a:r>
              <a:rPr kumimoji="0" lang="en-US" b="0" i="0" u="none" strike="noStrike" cap="none" normalizeH="0" baseline="0" dirty="0" smtClean="0">
                <a:ln>
                  <a:noFill/>
                </a:ln>
                <a:solidFill>
                  <a:srgbClr val="222222"/>
                </a:solidFill>
                <a:effectLst/>
                <a:latin typeface="Arial" pitchFamily="34" charset="0"/>
                <a:ea typeface="Times New Roman" pitchFamily="18" charset="0"/>
                <a:cs typeface="Arial" pitchFamily="34" charset="0"/>
              </a:rPr>
              <a:t> </a:t>
            </a:r>
            <a:r>
              <a:rPr kumimoji="0" lang="hi-IN" b="0" i="0" u="none" strike="noStrike" cap="none" normalizeH="0" baseline="0" dirty="0" smtClean="0">
                <a:ln>
                  <a:noFill/>
                </a:ln>
                <a:solidFill>
                  <a:srgbClr val="222222"/>
                </a:solidFill>
                <a:effectLst/>
                <a:latin typeface="Nirmala UI" pitchFamily="34" charset="0"/>
                <a:ea typeface="Times New Roman" pitchFamily="18" charset="0"/>
                <a:cs typeface="Nirmala UI" pitchFamily="34" charset="0"/>
              </a:rPr>
              <a:t>सच्चाई</a:t>
            </a:r>
            <a:r>
              <a:rPr kumimoji="0" lang="en-US" b="0" i="0" u="none" strike="noStrike" cap="none" normalizeH="0" baseline="0" dirty="0" smtClean="0">
                <a:ln>
                  <a:noFill/>
                </a:ln>
                <a:solidFill>
                  <a:srgbClr val="222222"/>
                </a:solidFill>
                <a:effectLst/>
                <a:latin typeface="Arial" pitchFamily="34" charset="0"/>
                <a:ea typeface="Times New Roman" pitchFamily="18" charset="0"/>
                <a:cs typeface="Arial" pitchFamily="34" charset="0"/>
              </a:rPr>
              <a:t> </a:t>
            </a:r>
            <a:r>
              <a:rPr kumimoji="0" lang="hi-IN" b="0" i="0" u="none" strike="noStrike" cap="none" normalizeH="0" baseline="0" dirty="0" smtClean="0">
                <a:ln>
                  <a:noFill/>
                </a:ln>
                <a:solidFill>
                  <a:srgbClr val="222222"/>
                </a:solidFill>
                <a:effectLst/>
                <a:latin typeface="Nirmala UI" pitchFamily="34" charset="0"/>
                <a:ea typeface="Times New Roman" pitchFamily="18" charset="0"/>
                <a:cs typeface="Nirmala UI" pitchFamily="34" charset="0"/>
              </a:rPr>
              <a:t>के</a:t>
            </a:r>
            <a:r>
              <a:rPr kumimoji="0" lang="en-US" b="0" i="0" u="none" strike="noStrike" cap="none" normalizeH="0" baseline="0" dirty="0" smtClean="0">
                <a:ln>
                  <a:noFill/>
                </a:ln>
                <a:solidFill>
                  <a:srgbClr val="222222"/>
                </a:solidFill>
                <a:effectLst/>
                <a:latin typeface="Arial" pitchFamily="34" charset="0"/>
                <a:ea typeface="Times New Roman" pitchFamily="18" charset="0"/>
                <a:cs typeface="Arial" pitchFamily="34" charset="0"/>
              </a:rPr>
              <a:t> </a:t>
            </a:r>
            <a:r>
              <a:rPr kumimoji="0" lang="hi-IN" b="0" i="0" u="none" strike="noStrike" cap="none" normalizeH="0" baseline="0" dirty="0" smtClean="0">
                <a:ln>
                  <a:noFill/>
                </a:ln>
                <a:solidFill>
                  <a:srgbClr val="222222"/>
                </a:solidFill>
                <a:effectLst/>
                <a:latin typeface="Nirmala UI" pitchFamily="34" charset="0"/>
                <a:ea typeface="Times New Roman" pitchFamily="18" charset="0"/>
                <a:cs typeface="Nirmala UI" pitchFamily="34" charset="0"/>
              </a:rPr>
              <a:t>प्रति</a:t>
            </a:r>
            <a:r>
              <a:rPr kumimoji="0" lang="en-US" b="0" i="0" u="none" strike="noStrike" cap="none" normalizeH="0" baseline="0" dirty="0" smtClean="0">
                <a:ln>
                  <a:noFill/>
                </a:ln>
                <a:solidFill>
                  <a:srgbClr val="222222"/>
                </a:solidFill>
                <a:effectLst/>
                <a:latin typeface="Arial" pitchFamily="34" charset="0"/>
                <a:ea typeface="Times New Roman" pitchFamily="18" charset="0"/>
                <a:cs typeface="Arial" pitchFamily="34" charset="0"/>
              </a:rPr>
              <a:t> </a:t>
            </a:r>
            <a:r>
              <a:rPr kumimoji="0" lang="hi-IN" b="0" i="0" u="none" strike="noStrike" cap="none" normalizeH="0" baseline="0" dirty="0" smtClean="0">
                <a:ln>
                  <a:noFill/>
                </a:ln>
                <a:solidFill>
                  <a:srgbClr val="222222"/>
                </a:solidFill>
                <a:effectLst/>
                <a:latin typeface="Nirmala UI" pitchFamily="34" charset="0"/>
                <a:ea typeface="Times New Roman" pitchFamily="18" charset="0"/>
                <a:cs typeface="Nirmala UI" pitchFamily="34" charset="0"/>
              </a:rPr>
              <a:t>दृढ़ता</a:t>
            </a:r>
            <a:r>
              <a:rPr kumimoji="0" lang="en-US" b="0" i="0" u="none" strike="noStrike" cap="none" normalizeH="0" baseline="0" dirty="0" smtClean="0">
                <a:ln>
                  <a:noFill/>
                </a:ln>
                <a:solidFill>
                  <a:srgbClr val="222222"/>
                </a:solidFill>
                <a:effectLst/>
                <a:latin typeface="Arial" pitchFamily="34" charset="0"/>
                <a:ea typeface="Times New Roman" pitchFamily="18" charset="0"/>
                <a:cs typeface="Arial" pitchFamily="34" charset="0"/>
              </a:rPr>
              <a:t> </a:t>
            </a:r>
            <a:r>
              <a:rPr kumimoji="0" lang="hi-IN" b="0" i="0" u="none" strike="noStrike" cap="none" normalizeH="0" baseline="0" dirty="0" smtClean="0">
                <a:ln>
                  <a:noFill/>
                </a:ln>
                <a:solidFill>
                  <a:srgbClr val="222222"/>
                </a:solidFill>
                <a:effectLst/>
                <a:latin typeface="Nirmala UI" pitchFamily="34" charset="0"/>
                <a:ea typeface="Times New Roman" pitchFamily="18" charset="0"/>
                <a:cs typeface="Nirmala UI" pitchFamily="34" charset="0"/>
              </a:rPr>
              <a:t>से</a:t>
            </a:r>
            <a:r>
              <a:rPr kumimoji="0" lang="en-US" b="0" i="0" u="none" strike="noStrike" cap="none" normalizeH="0" baseline="0" dirty="0" smtClean="0">
                <a:ln>
                  <a:noFill/>
                </a:ln>
                <a:solidFill>
                  <a:srgbClr val="222222"/>
                </a:solidFill>
                <a:effectLst/>
                <a:latin typeface="Arial" pitchFamily="34" charset="0"/>
                <a:ea typeface="Times New Roman" pitchFamily="18" charset="0"/>
                <a:cs typeface="Arial" pitchFamily="34" charset="0"/>
              </a:rPr>
              <a:t> </a:t>
            </a:r>
            <a:r>
              <a:rPr kumimoji="0" lang="hi-IN" b="0" i="0" u="none" strike="noStrike" cap="none" normalizeH="0" baseline="0" dirty="0" smtClean="0">
                <a:ln>
                  <a:noFill/>
                </a:ln>
                <a:solidFill>
                  <a:srgbClr val="222222"/>
                </a:solidFill>
                <a:effectLst/>
                <a:latin typeface="Nirmala UI" pitchFamily="34" charset="0"/>
                <a:ea typeface="Times New Roman" pitchFamily="18" charset="0"/>
                <a:cs typeface="Nirmala UI" pitchFamily="34" charset="0"/>
              </a:rPr>
              <a:t>परिपूर्ण</a:t>
            </a:r>
            <a:r>
              <a:rPr kumimoji="0" lang="en-US" b="0" i="0" u="none" strike="noStrike" cap="none" normalizeH="0" baseline="0" dirty="0" smtClean="0">
                <a:ln>
                  <a:noFill/>
                </a:ln>
                <a:solidFill>
                  <a:srgbClr val="222222"/>
                </a:solidFill>
                <a:effectLst/>
                <a:latin typeface="Arial" pitchFamily="34" charset="0"/>
                <a:ea typeface="Times New Roman" pitchFamily="18" charset="0"/>
                <a:cs typeface="Arial" pitchFamily="34" charset="0"/>
              </a:rPr>
              <a:t> </a:t>
            </a:r>
            <a:r>
              <a:rPr kumimoji="0" lang="hi-IN" b="0" i="0" u="none" strike="noStrike" cap="none" normalizeH="0" baseline="0" dirty="0" smtClean="0">
                <a:ln>
                  <a:noFill/>
                </a:ln>
                <a:solidFill>
                  <a:srgbClr val="222222"/>
                </a:solidFill>
                <a:effectLst/>
                <a:latin typeface="Nirmala UI" pitchFamily="34" charset="0"/>
                <a:ea typeface="Times New Roman" pitchFamily="18" charset="0"/>
                <a:cs typeface="Nirmala UI" pitchFamily="34" charset="0"/>
              </a:rPr>
              <a:t>होते</a:t>
            </a:r>
            <a:r>
              <a:rPr kumimoji="0" lang="en-US" b="0" i="0" u="none" strike="noStrike" cap="none" normalizeH="0" baseline="0" dirty="0" smtClean="0">
                <a:ln>
                  <a:noFill/>
                </a:ln>
                <a:solidFill>
                  <a:srgbClr val="222222"/>
                </a:solidFill>
                <a:effectLst/>
                <a:latin typeface="Arial" pitchFamily="34" charset="0"/>
                <a:ea typeface="Times New Roman" pitchFamily="18" charset="0"/>
                <a:cs typeface="Arial" pitchFamily="34" charset="0"/>
              </a:rPr>
              <a:t> </a:t>
            </a:r>
            <a:r>
              <a:rPr kumimoji="0" lang="hi-IN" b="0" i="0" u="none" strike="noStrike" cap="none" normalizeH="0" baseline="0" dirty="0" smtClean="0">
                <a:ln>
                  <a:noFill/>
                </a:ln>
                <a:solidFill>
                  <a:srgbClr val="222222"/>
                </a:solidFill>
                <a:effectLst/>
                <a:latin typeface="Nirmala UI" pitchFamily="34" charset="0"/>
                <a:ea typeface="Times New Roman" pitchFamily="18" charset="0"/>
                <a:cs typeface="Nirmala UI" pitchFamily="34" charset="0"/>
              </a:rPr>
              <a:t>थे।</a:t>
            </a:r>
            <a:r>
              <a:rPr kumimoji="0" lang="en-US" b="0" i="0" u="none" strike="noStrike" cap="none" normalizeH="0" baseline="0" dirty="0" smtClean="0">
                <a:ln>
                  <a:noFill/>
                </a:ln>
                <a:solidFill>
                  <a:srgbClr val="222222"/>
                </a:solidFill>
                <a:effectLst/>
                <a:latin typeface="Arial" pitchFamily="34" charset="0"/>
                <a:ea typeface="Times New Roman" pitchFamily="18" charset="0"/>
                <a:cs typeface="Arial" pitchFamily="34" charset="0"/>
              </a:rPr>
              <a:t> </a:t>
            </a:r>
            <a:r>
              <a:rPr kumimoji="0" lang="hi-IN" b="0" i="0" u="none" strike="noStrike" cap="none" normalizeH="0" baseline="0" dirty="0" smtClean="0">
                <a:ln>
                  <a:noFill/>
                </a:ln>
                <a:solidFill>
                  <a:srgbClr val="222222"/>
                </a:solidFill>
                <a:effectLst/>
                <a:latin typeface="Nirmala UI" pitchFamily="34" charset="0"/>
                <a:ea typeface="Times New Roman" pitchFamily="18" charset="0"/>
                <a:cs typeface="Nirmala UI" pitchFamily="34" charset="0"/>
              </a:rPr>
              <a:t>वे</a:t>
            </a:r>
            <a:r>
              <a:rPr kumimoji="0" lang="en-US" b="0" i="0" u="none" strike="noStrike" cap="none" normalizeH="0" baseline="0" dirty="0" smtClean="0">
                <a:ln>
                  <a:noFill/>
                </a:ln>
                <a:solidFill>
                  <a:srgbClr val="222222"/>
                </a:solidFill>
                <a:effectLst/>
                <a:latin typeface="Arial" pitchFamily="34" charset="0"/>
                <a:ea typeface="Times New Roman" pitchFamily="18" charset="0"/>
                <a:cs typeface="Arial" pitchFamily="34" charset="0"/>
              </a:rPr>
              <a:t> </a:t>
            </a:r>
            <a:r>
              <a:rPr kumimoji="0" lang="hi-IN" b="0" i="0" u="none" strike="noStrike" cap="none" normalizeH="0" baseline="0" dirty="0" smtClean="0">
                <a:ln>
                  <a:noFill/>
                </a:ln>
                <a:solidFill>
                  <a:srgbClr val="222222"/>
                </a:solidFill>
                <a:effectLst/>
                <a:latin typeface="Nirmala UI" pitchFamily="34" charset="0"/>
                <a:ea typeface="Times New Roman" pitchFamily="18" charset="0"/>
                <a:cs typeface="Nirmala UI" pitchFamily="34" charset="0"/>
              </a:rPr>
              <a:t>दिल्ली</a:t>
            </a:r>
            <a:r>
              <a:rPr kumimoji="0" lang="en-US" b="0" i="0" u="none" strike="noStrike" cap="none" normalizeH="0" baseline="0" dirty="0" smtClean="0">
                <a:ln>
                  <a:noFill/>
                </a:ln>
                <a:solidFill>
                  <a:srgbClr val="222222"/>
                </a:solidFill>
                <a:effectLst/>
                <a:latin typeface="Arial" pitchFamily="34" charset="0"/>
                <a:ea typeface="Times New Roman" pitchFamily="18" charset="0"/>
                <a:cs typeface="Arial" pitchFamily="34" charset="0"/>
              </a:rPr>
              <a:t> </a:t>
            </a:r>
            <a:r>
              <a:rPr kumimoji="0" lang="hi-IN" b="0" i="0" u="none" strike="noStrike" cap="none" normalizeH="0" baseline="0" dirty="0" smtClean="0">
                <a:ln>
                  <a:noFill/>
                </a:ln>
                <a:solidFill>
                  <a:srgbClr val="222222"/>
                </a:solidFill>
                <a:effectLst/>
                <a:latin typeface="Nirmala UI" pitchFamily="34" charset="0"/>
                <a:ea typeface="Times New Roman" pitchFamily="18" charset="0"/>
                <a:cs typeface="Nirmala UI" pitchFamily="34" charset="0"/>
              </a:rPr>
              <a:t>में</a:t>
            </a:r>
            <a:r>
              <a:rPr kumimoji="0" lang="en-US" b="0" i="0" u="none" strike="noStrike" cap="none" normalizeH="0" baseline="0" dirty="0" smtClean="0">
                <a:ln>
                  <a:noFill/>
                </a:ln>
                <a:solidFill>
                  <a:srgbClr val="222222"/>
                </a:solidFill>
                <a:effectLst/>
                <a:latin typeface="Arial" pitchFamily="34" charset="0"/>
                <a:ea typeface="Times New Roman" pitchFamily="18" charset="0"/>
                <a:cs typeface="Arial" pitchFamily="34" charset="0"/>
              </a:rPr>
              <a:t> </a:t>
            </a:r>
            <a:r>
              <a:rPr kumimoji="0" lang="hi-IN" b="0" i="0" u="none" strike="noStrike" cap="none" normalizeH="0" baseline="0" dirty="0" smtClean="0">
                <a:ln>
                  <a:noFill/>
                </a:ln>
                <a:solidFill>
                  <a:srgbClr val="0B0080"/>
                </a:solidFill>
                <a:effectLst/>
                <a:latin typeface="Nirmala UI" pitchFamily="34" charset="0"/>
                <a:ea typeface="Times New Roman" pitchFamily="18" charset="0"/>
                <a:cs typeface="Nirmala UI" pitchFamily="34" charset="0"/>
                <a:hlinkClick r:id="rId2" tooltip="१९८३"/>
              </a:rPr>
              <a:t>१९८३</a:t>
            </a:r>
            <a:r>
              <a:rPr kumimoji="0" lang="en-US" b="0" i="0" u="none" strike="noStrike" cap="none" normalizeH="0" baseline="0" dirty="0" smtClean="0">
                <a:ln>
                  <a:noFill/>
                </a:ln>
                <a:solidFill>
                  <a:srgbClr val="222222"/>
                </a:solidFill>
                <a:effectLst/>
                <a:latin typeface="Arial" pitchFamily="34" charset="0"/>
                <a:ea typeface="Times New Roman" pitchFamily="18" charset="0"/>
                <a:cs typeface="Arial" pitchFamily="34" charset="0"/>
              </a:rPr>
              <a:t> </a:t>
            </a:r>
            <a:r>
              <a:rPr kumimoji="0" lang="hi-IN" b="0" i="0" u="none" strike="noStrike" cap="none" normalizeH="0" baseline="0" dirty="0" smtClean="0">
                <a:ln>
                  <a:noFill/>
                </a:ln>
                <a:solidFill>
                  <a:srgbClr val="222222"/>
                </a:solidFill>
                <a:effectLst/>
                <a:latin typeface="Nirmala UI" pitchFamily="34" charset="0"/>
                <a:ea typeface="Times New Roman" pitchFamily="18" charset="0"/>
                <a:cs typeface="Nirmala UI" pitchFamily="34" charset="0"/>
              </a:rPr>
              <a:t>में</a:t>
            </a:r>
            <a:r>
              <a:rPr kumimoji="0" lang="en-US" b="0" i="0" u="none" strike="noStrike" cap="none" normalizeH="0" baseline="0" dirty="0" smtClean="0">
                <a:ln>
                  <a:noFill/>
                </a:ln>
                <a:solidFill>
                  <a:srgbClr val="222222"/>
                </a:solidFill>
                <a:effectLst/>
                <a:latin typeface="Arial" pitchFamily="34" charset="0"/>
                <a:ea typeface="Times New Roman" pitchFamily="18" charset="0"/>
                <a:cs typeface="Arial" pitchFamily="34" charset="0"/>
              </a:rPr>
              <a:t> </a:t>
            </a:r>
            <a:r>
              <a:rPr kumimoji="0" lang="hi-IN" b="0" i="0" u="none" strike="noStrike" cap="none" normalizeH="0" baseline="0" dirty="0" smtClean="0">
                <a:ln>
                  <a:noFill/>
                </a:ln>
                <a:solidFill>
                  <a:srgbClr val="222222"/>
                </a:solidFill>
                <a:effectLst/>
                <a:latin typeface="Nirmala UI" pitchFamily="34" charset="0"/>
                <a:ea typeface="Times New Roman" pitchFamily="18" charset="0"/>
                <a:cs typeface="Nirmala UI" pitchFamily="34" charset="0"/>
              </a:rPr>
              <a:t>आयोजित</a:t>
            </a:r>
            <a:r>
              <a:rPr kumimoji="0" lang="en-US" b="0" i="0" u="none" strike="noStrike" cap="none" normalizeH="0" baseline="0" dirty="0" smtClean="0">
                <a:ln>
                  <a:noFill/>
                </a:ln>
                <a:solidFill>
                  <a:srgbClr val="222222"/>
                </a:solidFill>
                <a:effectLst/>
                <a:latin typeface="Arial" pitchFamily="34" charset="0"/>
                <a:ea typeface="Times New Roman" pitchFamily="18" charset="0"/>
                <a:cs typeface="Arial" pitchFamily="34" charset="0"/>
              </a:rPr>
              <a:t> </a:t>
            </a:r>
            <a:r>
              <a:rPr kumimoji="0" lang="hi-IN" b="0" i="0" u="none" strike="noStrike" cap="none" normalizeH="0" baseline="0" dirty="0" smtClean="0">
                <a:ln>
                  <a:noFill/>
                </a:ln>
                <a:solidFill>
                  <a:srgbClr val="222222"/>
                </a:solidFill>
                <a:effectLst/>
                <a:latin typeface="Nirmala UI" pitchFamily="34" charset="0"/>
                <a:ea typeface="Times New Roman" pitchFamily="18" charset="0"/>
                <a:cs typeface="Nirmala UI" pitchFamily="34" charset="0"/>
              </a:rPr>
              <a:t>तीसरे</a:t>
            </a:r>
            <a:r>
              <a:rPr kumimoji="0" lang="en-US" b="0" i="0" u="none" strike="noStrike" cap="none" normalizeH="0" baseline="0" dirty="0" smtClean="0">
                <a:ln>
                  <a:noFill/>
                </a:ln>
                <a:solidFill>
                  <a:srgbClr val="222222"/>
                </a:solidFill>
                <a:effectLst/>
                <a:latin typeface="Arial" pitchFamily="34" charset="0"/>
                <a:ea typeface="Times New Roman" pitchFamily="18" charset="0"/>
                <a:cs typeface="Arial" pitchFamily="34" charset="0"/>
              </a:rPr>
              <a:t> </a:t>
            </a:r>
            <a:r>
              <a:rPr kumimoji="0" lang="hi-IN" b="0" i="0" u="none" strike="noStrike" cap="none" normalizeH="0" baseline="0" dirty="0" smtClean="0">
                <a:ln>
                  <a:noFill/>
                </a:ln>
                <a:solidFill>
                  <a:srgbClr val="0B0080"/>
                </a:solidFill>
                <a:effectLst/>
                <a:latin typeface="Nirmala UI" pitchFamily="34" charset="0"/>
                <a:ea typeface="Times New Roman" pitchFamily="18" charset="0"/>
                <a:cs typeface="Nirmala UI" pitchFamily="34" charset="0"/>
                <a:hlinkClick r:id="rId3" tooltip="विश्व हिन्दी सम्मेलन"/>
              </a:rPr>
              <a:t>विश्व</a:t>
            </a:r>
            <a:r>
              <a:rPr kumimoji="0" lang="en-US" b="0" i="0" u="none" strike="noStrike" cap="none" normalizeH="0" baseline="0" dirty="0" smtClean="0">
                <a:ln>
                  <a:noFill/>
                </a:ln>
                <a:solidFill>
                  <a:srgbClr val="0B0080"/>
                </a:solidFill>
                <a:effectLst/>
                <a:latin typeface="Arial" pitchFamily="34" charset="0"/>
                <a:ea typeface="Times New Roman" pitchFamily="18" charset="0"/>
                <a:cs typeface="Arial" pitchFamily="34" charset="0"/>
                <a:hlinkClick r:id="rId3" tooltip="विश्व हिन्दी सम्मेलन"/>
              </a:rPr>
              <a:t> </a:t>
            </a:r>
            <a:r>
              <a:rPr kumimoji="0" lang="hi-IN" b="0" i="0" u="none" strike="noStrike" cap="none" normalizeH="0" baseline="0" dirty="0" smtClean="0">
                <a:ln>
                  <a:noFill/>
                </a:ln>
                <a:solidFill>
                  <a:srgbClr val="0B0080"/>
                </a:solidFill>
                <a:effectLst/>
                <a:latin typeface="Nirmala UI" pitchFamily="34" charset="0"/>
                <a:ea typeface="Times New Roman" pitchFamily="18" charset="0"/>
                <a:cs typeface="Nirmala UI" pitchFamily="34" charset="0"/>
                <a:hlinkClick r:id="rId3" tooltip="विश्व हिन्दी सम्मेलन"/>
              </a:rPr>
              <a:t>हिन्दी</a:t>
            </a:r>
            <a:r>
              <a:rPr kumimoji="0" lang="en-US" b="0" i="0" u="none" strike="noStrike" cap="none" normalizeH="0" baseline="0" dirty="0" smtClean="0">
                <a:ln>
                  <a:noFill/>
                </a:ln>
                <a:solidFill>
                  <a:srgbClr val="0B0080"/>
                </a:solidFill>
                <a:effectLst/>
                <a:latin typeface="Arial" pitchFamily="34" charset="0"/>
                <a:ea typeface="Times New Roman" pitchFamily="18" charset="0"/>
                <a:cs typeface="Arial" pitchFamily="34" charset="0"/>
                <a:hlinkClick r:id="rId3" tooltip="विश्व हिन्दी सम्मेलन"/>
              </a:rPr>
              <a:t> </a:t>
            </a:r>
            <a:r>
              <a:rPr kumimoji="0" lang="hi-IN" b="0" i="0" u="none" strike="noStrike" cap="none" normalizeH="0" baseline="0" dirty="0" smtClean="0">
                <a:ln>
                  <a:noFill/>
                </a:ln>
                <a:solidFill>
                  <a:srgbClr val="0B0080"/>
                </a:solidFill>
                <a:effectLst/>
                <a:latin typeface="Nirmala UI" pitchFamily="34" charset="0"/>
                <a:ea typeface="Times New Roman" pitchFamily="18" charset="0"/>
                <a:cs typeface="Nirmala UI" pitchFamily="34" charset="0"/>
                <a:hlinkClick r:id="rId3" tooltip="विश्व हिन्दी सम्मेलन"/>
              </a:rPr>
              <a:t>सम्मेलन</a:t>
            </a:r>
            <a:r>
              <a:rPr kumimoji="0" lang="en-US" b="0" i="0" u="none" strike="noStrike" cap="none" normalizeH="0" baseline="0" dirty="0" smtClean="0">
                <a:ln>
                  <a:noFill/>
                </a:ln>
                <a:solidFill>
                  <a:srgbClr val="222222"/>
                </a:solidFill>
                <a:effectLst/>
                <a:latin typeface="Arial" pitchFamily="34" charset="0"/>
                <a:ea typeface="Times New Roman" pitchFamily="18" charset="0"/>
                <a:cs typeface="Arial" pitchFamily="34" charset="0"/>
              </a:rPr>
              <a:t> </a:t>
            </a:r>
            <a:r>
              <a:rPr kumimoji="0" lang="hi-IN" b="0" i="0" u="none" strike="noStrike" cap="none" normalizeH="0" baseline="0" dirty="0" smtClean="0">
                <a:ln>
                  <a:noFill/>
                </a:ln>
                <a:solidFill>
                  <a:srgbClr val="222222"/>
                </a:solidFill>
                <a:effectLst/>
                <a:latin typeface="Nirmala UI" pitchFamily="34" charset="0"/>
                <a:ea typeface="Times New Roman" pitchFamily="18" charset="0"/>
                <a:cs typeface="Nirmala UI" pitchFamily="34" charset="0"/>
              </a:rPr>
              <a:t>के</a:t>
            </a:r>
            <a:r>
              <a:rPr kumimoji="0" lang="en-US" b="0" i="0" u="none" strike="noStrike" cap="none" normalizeH="0" baseline="0" dirty="0" smtClean="0">
                <a:ln>
                  <a:noFill/>
                </a:ln>
                <a:solidFill>
                  <a:srgbClr val="222222"/>
                </a:solidFill>
                <a:effectLst/>
                <a:latin typeface="Arial" pitchFamily="34" charset="0"/>
                <a:ea typeface="Times New Roman" pitchFamily="18" charset="0"/>
                <a:cs typeface="Arial" pitchFamily="34" charset="0"/>
              </a:rPr>
              <a:t> </a:t>
            </a:r>
            <a:r>
              <a:rPr kumimoji="0" lang="hi-IN" b="0" i="0" u="none" strike="noStrike" cap="none" normalizeH="0" baseline="0" dirty="0" smtClean="0">
                <a:ln>
                  <a:noFill/>
                </a:ln>
                <a:solidFill>
                  <a:srgbClr val="222222"/>
                </a:solidFill>
                <a:effectLst/>
                <a:latin typeface="Nirmala UI" pitchFamily="34" charset="0"/>
                <a:ea typeface="Times New Roman" pitchFamily="18" charset="0"/>
                <a:cs typeface="Nirmala UI" pitchFamily="34" charset="0"/>
              </a:rPr>
              <a:t>समापन</a:t>
            </a:r>
            <a:r>
              <a:rPr kumimoji="0" lang="en-US" b="0" i="0" u="none" strike="noStrike" cap="none" normalizeH="0" baseline="0" dirty="0" smtClean="0">
                <a:ln>
                  <a:noFill/>
                </a:ln>
                <a:solidFill>
                  <a:srgbClr val="222222"/>
                </a:solidFill>
                <a:effectLst/>
                <a:latin typeface="Arial" pitchFamily="34" charset="0"/>
                <a:ea typeface="Times New Roman" pitchFamily="18" charset="0"/>
                <a:cs typeface="Arial" pitchFamily="34" charset="0"/>
              </a:rPr>
              <a:t> </a:t>
            </a:r>
            <a:r>
              <a:rPr kumimoji="0" lang="hi-IN" b="0" i="0" u="none" strike="noStrike" cap="none" normalizeH="0" baseline="0" dirty="0" smtClean="0">
                <a:ln>
                  <a:noFill/>
                </a:ln>
                <a:solidFill>
                  <a:srgbClr val="222222"/>
                </a:solidFill>
                <a:effectLst/>
                <a:latin typeface="Nirmala UI" pitchFamily="34" charset="0"/>
                <a:ea typeface="Times New Roman" pitchFamily="18" charset="0"/>
                <a:cs typeface="Nirmala UI" pitchFamily="34" charset="0"/>
              </a:rPr>
              <a:t>समारोह</a:t>
            </a:r>
            <a:r>
              <a:rPr kumimoji="0" lang="en-US" b="0" i="0" u="none" strike="noStrike" cap="none" normalizeH="0" baseline="0" dirty="0" smtClean="0">
                <a:ln>
                  <a:noFill/>
                </a:ln>
                <a:solidFill>
                  <a:srgbClr val="222222"/>
                </a:solidFill>
                <a:effectLst/>
                <a:latin typeface="Arial" pitchFamily="34" charset="0"/>
                <a:ea typeface="Times New Roman" pitchFamily="18" charset="0"/>
                <a:cs typeface="Arial" pitchFamily="34" charset="0"/>
              </a:rPr>
              <a:t> </a:t>
            </a:r>
            <a:r>
              <a:rPr kumimoji="0" lang="hi-IN" b="0" i="0" u="none" strike="noStrike" cap="none" normalizeH="0" baseline="0" dirty="0" smtClean="0">
                <a:ln>
                  <a:noFill/>
                </a:ln>
                <a:solidFill>
                  <a:srgbClr val="222222"/>
                </a:solidFill>
                <a:effectLst/>
                <a:latin typeface="Nirmala UI" pitchFamily="34" charset="0"/>
                <a:ea typeface="Times New Roman" pitchFamily="18" charset="0"/>
                <a:cs typeface="Nirmala UI" pitchFamily="34" charset="0"/>
              </a:rPr>
              <a:t>की</a:t>
            </a:r>
            <a:r>
              <a:rPr kumimoji="0" lang="en-US" b="0" i="0" u="none" strike="noStrike" cap="none" normalizeH="0" baseline="0" dirty="0" smtClean="0">
                <a:ln>
                  <a:noFill/>
                </a:ln>
                <a:solidFill>
                  <a:srgbClr val="222222"/>
                </a:solidFill>
                <a:effectLst/>
                <a:latin typeface="Arial" pitchFamily="34" charset="0"/>
                <a:ea typeface="Times New Roman" pitchFamily="18" charset="0"/>
                <a:cs typeface="Arial" pitchFamily="34" charset="0"/>
              </a:rPr>
              <a:t> </a:t>
            </a:r>
            <a:r>
              <a:rPr kumimoji="0" lang="hi-IN" b="0" i="0" u="none" strike="noStrike" cap="none" normalizeH="0" baseline="0" dirty="0" smtClean="0">
                <a:ln>
                  <a:noFill/>
                </a:ln>
                <a:solidFill>
                  <a:srgbClr val="222222"/>
                </a:solidFill>
                <a:effectLst/>
                <a:latin typeface="Nirmala UI" pitchFamily="34" charset="0"/>
                <a:ea typeface="Times New Roman" pitchFamily="18" charset="0"/>
                <a:cs typeface="Nirmala UI" pitchFamily="34" charset="0"/>
              </a:rPr>
              <a:t>मुख्य</a:t>
            </a:r>
            <a:r>
              <a:rPr kumimoji="0" lang="en-US" b="0" i="0" u="none" strike="noStrike" cap="none" normalizeH="0" baseline="0" dirty="0" smtClean="0">
                <a:ln>
                  <a:noFill/>
                </a:ln>
                <a:solidFill>
                  <a:srgbClr val="222222"/>
                </a:solidFill>
                <a:effectLst/>
                <a:latin typeface="Arial" pitchFamily="34" charset="0"/>
                <a:ea typeface="Times New Roman" pitchFamily="18" charset="0"/>
                <a:cs typeface="Arial" pitchFamily="34" charset="0"/>
              </a:rPr>
              <a:t> </a:t>
            </a:r>
            <a:r>
              <a:rPr kumimoji="0" lang="hi-IN" b="0" i="0" u="none" strike="noStrike" cap="none" normalizeH="0" baseline="0" dirty="0" smtClean="0">
                <a:ln>
                  <a:noFill/>
                </a:ln>
                <a:solidFill>
                  <a:srgbClr val="222222"/>
                </a:solidFill>
                <a:effectLst/>
                <a:latin typeface="Nirmala UI" pitchFamily="34" charset="0"/>
                <a:ea typeface="Times New Roman" pitchFamily="18" charset="0"/>
                <a:cs typeface="Nirmala UI" pitchFamily="34" charset="0"/>
              </a:rPr>
              <a:t>अतिथि</a:t>
            </a:r>
            <a:r>
              <a:rPr kumimoji="0" lang="en-US" b="0" i="0" u="none" strike="noStrike" cap="none" normalizeH="0" baseline="0" dirty="0" smtClean="0">
                <a:ln>
                  <a:noFill/>
                </a:ln>
                <a:solidFill>
                  <a:srgbClr val="222222"/>
                </a:solidFill>
                <a:effectLst/>
                <a:latin typeface="Arial" pitchFamily="34" charset="0"/>
                <a:ea typeface="Times New Roman" pitchFamily="18" charset="0"/>
                <a:cs typeface="Arial" pitchFamily="34" charset="0"/>
              </a:rPr>
              <a:t> </a:t>
            </a:r>
            <a:r>
              <a:rPr kumimoji="0" lang="hi-IN" b="0" i="0" u="none" strike="noStrike" cap="none" normalizeH="0" baseline="0" dirty="0" smtClean="0">
                <a:ln>
                  <a:noFill/>
                </a:ln>
                <a:solidFill>
                  <a:srgbClr val="222222"/>
                </a:solidFill>
                <a:effectLst/>
                <a:latin typeface="Nirmala UI" pitchFamily="34" charset="0"/>
                <a:ea typeface="Times New Roman" pitchFamily="18" charset="0"/>
                <a:cs typeface="Nirmala UI" pitchFamily="34" charset="0"/>
              </a:rPr>
              <a:t>थीं।</a:t>
            </a:r>
            <a:r>
              <a:rPr kumimoji="0" lang="en-US" b="0" i="0" u="none" strike="noStrike" cap="none" normalizeH="0" baseline="0" dirty="0" smtClean="0">
                <a:ln>
                  <a:noFill/>
                </a:ln>
                <a:solidFill>
                  <a:srgbClr val="222222"/>
                </a:solidFill>
                <a:effectLst/>
                <a:latin typeface="Arial" pitchFamily="34" charset="0"/>
                <a:ea typeface="Times New Roman" pitchFamily="18" charset="0"/>
                <a:cs typeface="Arial" pitchFamily="34" charset="0"/>
              </a:rPr>
              <a:t> </a:t>
            </a:r>
            <a:r>
              <a:rPr kumimoji="0" lang="hi-IN" b="0" i="0" u="none" strike="noStrike" cap="none" normalizeH="0" baseline="0" dirty="0" smtClean="0">
                <a:ln>
                  <a:noFill/>
                </a:ln>
                <a:solidFill>
                  <a:srgbClr val="222222"/>
                </a:solidFill>
                <a:effectLst/>
                <a:latin typeface="Nirmala UI" pitchFamily="34" charset="0"/>
                <a:ea typeface="Times New Roman" pitchFamily="18" charset="0"/>
                <a:cs typeface="Nirmala UI" pitchFamily="34" charset="0"/>
              </a:rPr>
              <a:t>इस</a:t>
            </a:r>
            <a:r>
              <a:rPr kumimoji="0" lang="en-US" b="0" i="0" u="none" strike="noStrike" cap="none" normalizeH="0" baseline="0" dirty="0" smtClean="0">
                <a:ln>
                  <a:noFill/>
                </a:ln>
                <a:solidFill>
                  <a:srgbClr val="222222"/>
                </a:solidFill>
                <a:effectLst/>
                <a:latin typeface="Arial" pitchFamily="34" charset="0"/>
                <a:ea typeface="Times New Roman" pitchFamily="18" charset="0"/>
                <a:cs typeface="Arial" pitchFamily="34" charset="0"/>
              </a:rPr>
              <a:t> </a:t>
            </a:r>
            <a:r>
              <a:rPr kumimoji="0" lang="hi-IN" b="0" i="0" u="none" strike="noStrike" cap="none" normalizeH="0" baseline="0" dirty="0" smtClean="0">
                <a:ln>
                  <a:noFill/>
                </a:ln>
                <a:solidFill>
                  <a:srgbClr val="222222"/>
                </a:solidFill>
                <a:effectLst/>
                <a:latin typeface="Nirmala UI" pitchFamily="34" charset="0"/>
                <a:ea typeface="Times New Roman" pitchFamily="18" charset="0"/>
                <a:cs typeface="Nirmala UI" pitchFamily="34" charset="0"/>
              </a:rPr>
              <a:t>अवसर</a:t>
            </a:r>
            <a:r>
              <a:rPr kumimoji="0" lang="en-US" b="0" i="0" u="none" strike="noStrike" cap="none" normalizeH="0" baseline="0" dirty="0" smtClean="0">
                <a:ln>
                  <a:noFill/>
                </a:ln>
                <a:solidFill>
                  <a:srgbClr val="222222"/>
                </a:solidFill>
                <a:effectLst/>
                <a:latin typeface="Arial" pitchFamily="34" charset="0"/>
                <a:ea typeface="Times New Roman" pitchFamily="18" charset="0"/>
                <a:cs typeface="Arial" pitchFamily="34" charset="0"/>
              </a:rPr>
              <a:t> </a:t>
            </a:r>
            <a:r>
              <a:rPr kumimoji="0" lang="hi-IN" b="0" i="0" u="none" strike="noStrike" cap="none" normalizeH="0" baseline="0" dirty="0" smtClean="0">
                <a:ln>
                  <a:noFill/>
                </a:ln>
                <a:solidFill>
                  <a:srgbClr val="222222"/>
                </a:solidFill>
                <a:effectLst/>
                <a:latin typeface="Nirmala UI" pitchFamily="34" charset="0"/>
                <a:ea typeface="Times New Roman" pitchFamily="18" charset="0"/>
                <a:cs typeface="Nirmala UI" pitchFamily="34" charset="0"/>
              </a:rPr>
              <a:t>पर</a:t>
            </a:r>
            <a:r>
              <a:rPr kumimoji="0" lang="en-US" b="0" i="0" u="none" strike="noStrike" cap="none" normalizeH="0" baseline="0" dirty="0" smtClean="0">
                <a:ln>
                  <a:noFill/>
                </a:ln>
                <a:solidFill>
                  <a:srgbClr val="222222"/>
                </a:solidFill>
                <a:effectLst/>
                <a:latin typeface="Arial" pitchFamily="34" charset="0"/>
                <a:ea typeface="Times New Roman" pitchFamily="18" charset="0"/>
                <a:cs typeface="Arial" pitchFamily="34" charset="0"/>
              </a:rPr>
              <a:t> </a:t>
            </a:r>
            <a:r>
              <a:rPr kumimoji="0" lang="hi-IN" b="0" i="0" u="none" strike="noStrike" cap="none" normalizeH="0" baseline="0" dirty="0" smtClean="0">
                <a:ln>
                  <a:noFill/>
                </a:ln>
                <a:solidFill>
                  <a:srgbClr val="222222"/>
                </a:solidFill>
                <a:effectLst/>
                <a:latin typeface="Nirmala UI" pitchFamily="34" charset="0"/>
                <a:ea typeface="Times New Roman" pitchFamily="18" charset="0"/>
                <a:cs typeface="Nirmala UI" pitchFamily="34" charset="0"/>
              </a:rPr>
              <a:t>दिये</a:t>
            </a:r>
            <a:r>
              <a:rPr kumimoji="0" lang="en-US" b="0" i="0" u="none" strike="noStrike" cap="none" normalizeH="0" baseline="0" dirty="0" smtClean="0">
                <a:ln>
                  <a:noFill/>
                </a:ln>
                <a:solidFill>
                  <a:srgbClr val="222222"/>
                </a:solidFill>
                <a:effectLst/>
                <a:latin typeface="Arial" pitchFamily="34" charset="0"/>
                <a:ea typeface="Times New Roman" pitchFamily="18" charset="0"/>
                <a:cs typeface="Arial" pitchFamily="34" charset="0"/>
              </a:rPr>
              <a:t> </a:t>
            </a:r>
            <a:r>
              <a:rPr kumimoji="0" lang="hi-IN" b="0" i="0" u="none" strike="noStrike" cap="none" normalizeH="0" baseline="0" dirty="0" smtClean="0">
                <a:ln>
                  <a:noFill/>
                </a:ln>
                <a:solidFill>
                  <a:srgbClr val="222222"/>
                </a:solidFill>
                <a:effectLst/>
                <a:latin typeface="Nirmala UI" pitchFamily="34" charset="0"/>
                <a:ea typeface="Times New Roman" pitchFamily="18" charset="0"/>
                <a:cs typeface="Nirmala UI" pitchFamily="34" charset="0"/>
              </a:rPr>
              <a:t>गये</a:t>
            </a:r>
            <a:r>
              <a:rPr kumimoji="0" lang="en-US" b="0" i="0" u="none" strike="noStrike" cap="none" normalizeH="0" baseline="0" dirty="0" smtClean="0">
                <a:ln>
                  <a:noFill/>
                </a:ln>
                <a:solidFill>
                  <a:srgbClr val="222222"/>
                </a:solidFill>
                <a:effectLst/>
                <a:latin typeface="Arial" pitchFamily="34" charset="0"/>
                <a:ea typeface="Times New Roman" pitchFamily="18" charset="0"/>
                <a:cs typeface="Arial" pitchFamily="34" charset="0"/>
              </a:rPr>
              <a:t> </a:t>
            </a:r>
            <a:r>
              <a:rPr kumimoji="0" lang="hi-IN" b="0" i="0" u="none" strike="noStrike" cap="none" normalizeH="0" baseline="0" dirty="0" smtClean="0">
                <a:ln>
                  <a:noFill/>
                </a:ln>
                <a:solidFill>
                  <a:srgbClr val="222222"/>
                </a:solidFill>
                <a:effectLst/>
                <a:latin typeface="Nirmala UI" pitchFamily="34" charset="0"/>
                <a:ea typeface="Times New Roman" pitchFamily="18" charset="0"/>
                <a:cs typeface="Nirmala UI" pitchFamily="34" charset="0"/>
              </a:rPr>
              <a:t>उनके</a:t>
            </a:r>
            <a:r>
              <a:rPr kumimoji="0" lang="en-US" b="0" i="0" u="none" strike="noStrike" cap="none" normalizeH="0" baseline="0" dirty="0" smtClean="0">
                <a:ln>
                  <a:noFill/>
                </a:ln>
                <a:solidFill>
                  <a:srgbClr val="222222"/>
                </a:solidFill>
                <a:effectLst/>
                <a:latin typeface="Arial" pitchFamily="34" charset="0"/>
                <a:ea typeface="Times New Roman" pitchFamily="18" charset="0"/>
                <a:cs typeface="Arial" pitchFamily="34" charset="0"/>
              </a:rPr>
              <a:t> </a:t>
            </a:r>
            <a:r>
              <a:rPr kumimoji="0" lang="hi-IN" b="0" i="0" u="none" strike="noStrike" cap="none" normalizeH="0" baseline="0" dirty="0" smtClean="0">
                <a:ln>
                  <a:noFill/>
                </a:ln>
                <a:solidFill>
                  <a:srgbClr val="222222"/>
                </a:solidFill>
                <a:effectLst/>
                <a:latin typeface="Nirmala UI" pitchFamily="34" charset="0"/>
                <a:ea typeface="Times New Roman" pitchFamily="18" charset="0"/>
                <a:cs typeface="Nirmala UI" pitchFamily="34" charset="0"/>
              </a:rPr>
              <a:t>भाषण</a:t>
            </a:r>
            <a:r>
              <a:rPr kumimoji="0" lang="en-US" b="0" i="0" u="none" strike="noStrike" cap="none" normalizeH="0" baseline="0" dirty="0" smtClean="0">
                <a:ln>
                  <a:noFill/>
                </a:ln>
                <a:solidFill>
                  <a:srgbClr val="222222"/>
                </a:solidFill>
                <a:effectLst/>
                <a:latin typeface="Arial" pitchFamily="34" charset="0"/>
                <a:ea typeface="Times New Roman" pitchFamily="18" charset="0"/>
                <a:cs typeface="Arial" pitchFamily="34" charset="0"/>
              </a:rPr>
              <a:t> </a:t>
            </a:r>
            <a:r>
              <a:rPr kumimoji="0" lang="hi-IN" b="0" i="0" u="none" strike="noStrike" cap="none" normalizeH="0" baseline="0" dirty="0" smtClean="0">
                <a:ln>
                  <a:noFill/>
                </a:ln>
                <a:solidFill>
                  <a:srgbClr val="222222"/>
                </a:solidFill>
                <a:effectLst/>
                <a:latin typeface="Nirmala UI" pitchFamily="34" charset="0"/>
                <a:ea typeface="Times New Roman" pitchFamily="18" charset="0"/>
                <a:cs typeface="Nirmala UI" pitchFamily="34" charset="0"/>
              </a:rPr>
              <a:t>में</a:t>
            </a:r>
            <a:r>
              <a:rPr kumimoji="0" lang="en-US" b="0" i="0" u="none" strike="noStrike" cap="none" normalizeH="0" baseline="0" dirty="0" smtClean="0">
                <a:ln>
                  <a:noFill/>
                </a:ln>
                <a:solidFill>
                  <a:srgbClr val="222222"/>
                </a:solidFill>
                <a:effectLst/>
                <a:latin typeface="Arial" pitchFamily="34" charset="0"/>
                <a:ea typeface="Times New Roman" pitchFamily="18" charset="0"/>
                <a:cs typeface="Arial" pitchFamily="34" charset="0"/>
              </a:rPr>
              <a:t> </a:t>
            </a:r>
            <a:r>
              <a:rPr kumimoji="0" lang="hi-IN" b="0" i="0" u="none" strike="noStrike" cap="none" normalizeH="0" baseline="0" dirty="0" smtClean="0">
                <a:ln>
                  <a:noFill/>
                </a:ln>
                <a:solidFill>
                  <a:srgbClr val="222222"/>
                </a:solidFill>
                <a:effectLst/>
                <a:latin typeface="Nirmala UI" pitchFamily="34" charset="0"/>
                <a:ea typeface="Times New Roman" pitchFamily="18" charset="0"/>
                <a:cs typeface="Nirmala UI" pitchFamily="34" charset="0"/>
              </a:rPr>
              <a:t>उनके</a:t>
            </a:r>
            <a:r>
              <a:rPr kumimoji="0" lang="en-US" b="0" i="0" u="none" strike="noStrike" cap="none" normalizeH="0" baseline="0" dirty="0" smtClean="0">
                <a:ln>
                  <a:noFill/>
                </a:ln>
                <a:solidFill>
                  <a:srgbClr val="222222"/>
                </a:solidFill>
                <a:effectLst/>
                <a:latin typeface="Arial" pitchFamily="34" charset="0"/>
                <a:ea typeface="Times New Roman" pitchFamily="18" charset="0"/>
                <a:cs typeface="Arial" pitchFamily="34" charset="0"/>
              </a:rPr>
              <a:t> </a:t>
            </a:r>
            <a:r>
              <a:rPr kumimoji="0" lang="hi-IN" b="0" i="0" u="none" strike="noStrike" cap="none" normalizeH="0" baseline="0" dirty="0" smtClean="0">
                <a:ln>
                  <a:noFill/>
                </a:ln>
                <a:solidFill>
                  <a:srgbClr val="222222"/>
                </a:solidFill>
                <a:effectLst/>
                <a:latin typeface="Nirmala UI" pitchFamily="34" charset="0"/>
                <a:ea typeface="Times New Roman" pitchFamily="18" charset="0"/>
                <a:cs typeface="Nirmala UI" pitchFamily="34" charset="0"/>
              </a:rPr>
              <a:t>इस</a:t>
            </a:r>
            <a:r>
              <a:rPr kumimoji="0" lang="en-US" b="0" i="0" u="none" strike="noStrike" cap="none" normalizeH="0" baseline="0" dirty="0" smtClean="0">
                <a:ln>
                  <a:noFill/>
                </a:ln>
                <a:solidFill>
                  <a:srgbClr val="222222"/>
                </a:solidFill>
                <a:effectLst/>
                <a:latin typeface="Arial" pitchFamily="34" charset="0"/>
                <a:ea typeface="Times New Roman" pitchFamily="18" charset="0"/>
                <a:cs typeface="Arial" pitchFamily="34" charset="0"/>
              </a:rPr>
              <a:t> </a:t>
            </a:r>
            <a:r>
              <a:rPr kumimoji="0" lang="hi-IN" b="0" i="0" u="none" strike="noStrike" cap="none" normalizeH="0" baseline="0" dirty="0" smtClean="0">
                <a:ln>
                  <a:noFill/>
                </a:ln>
                <a:solidFill>
                  <a:srgbClr val="222222"/>
                </a:solidFill>
                <a:effectLst/>
                <a:latin typeface="Nirmala UI" pitchFamily="34" charset="0"/>
                <a:ea typeface="Times New Roman" pitchFamily="18" charset="0"/>
                <a:cs typeface="Nirmala UI" pitchFamily="34" charset="0"/>
              </a:rPr>
              <a:t>गुण</a:t>
            </a:r>
            <a:r>
              <a:rPr kumimoji="0" lang="en-US" b="0" i="0" u="none" strike="noStrike" cap="none" normalizeH="0" baseline="0" dirty="0" smtClean="0">
                <a:ln>
                  <a:noFill/>
                </a:ln>
                <a:solidFill>
                  <a:srgbClr val="222222"/>
                </a:solidFill>
                <a:effectLst/>
                <a:latin typeface="Arial" pitchFamily="34" charset="0"/>
                <a:ea typeface="Times New Roman" pitchFamily="18" charset="0"/>
                <a:cs typeface="Arial" pitchFamily="34" charset="0"/>
              </a:rPr>
              <a:t> </a:t>
            </a:r>
            <a:r>
              <a:rPr kumimoji="0" lang="hi-IN" b="0" i="0" u="none" strike="noStrike" cap="none" normalizeH="0" baseline="0" dirty="0" smtClean="0">
                <a:ln>
                  <a:noFill/>
                </a:ln>
                <a:solidFill>
                  <a:srgbClr val="222222"/>
                </a:solidFill>
                <a:effectLst/>
                <a:latin typeface="Nirmala UI" pitchFamily="34" charset="0"/>
                <a:ea typeface="Times New Roman" pitchFamily="18" charset="0"/>
                <a:cs typeface="Nirmala UI" pitchFamily="34" charset="0"/>
              </a:rPr>
              <a:t>को</a:t>
            </a:r>
            <a:r>
              <a:rPr kumimoji="0" lang="en-US" b="0" i="0" u="none" strike="noStrike" cap="none" normalizeH="0" baseline="0" dirty="0" smtClean="0">
                <a:ln>
                  <a:noFill/>
                </a:ln>
                <a:solidFill>
                  <a:srgbClr val="222222"/>
                </a:solidFill>
                <a:effectLst/>
                <a:latin typeface="Arial" pitchFamily="34" charset="0"/>
                <a:ea typeface="Times New Roman" pitchFamily="18" charset="0"/>
                <a:cs typeface="Arial" pitchFamily="34" charset="0"/>
              </a:rPr>
              <a:t> </a:t>
            </a:r>
            <a:r>
              <a:rPr kumimoji="0" lang="hi-IN" b="0" i="0" u="none" strike="noStrike" cap="none" normalizeH="0" baseline="0" dirty="0" smtClean="0">
                <a:ln>
                  <a:noFill/>
                </a:ln>
                <a:solidFill>
                  <a:srgbClr val="222222"/>
                </a:solidFill>
                <a:effectLst/>
                <a:latin typeface="Nirmala UI" pitchFamily="34" charset="0"/>
                <a:ea typeface="Times New Roman" pitchFamily="18" charset="0"/>
                <a:cs typeface="Nirmala UI" pitchFamily="34" charset="0"/>
              </a:rPr>
              <a:t>देखा</a:t>
            </a:r>
            <a:r>
              <a:rPr kumimoji="0" lang="en-US" b="0" i="0" u="none" strike="noStrike" cap="none" normalizeH="0" baseline="0" dirty="0" smtClean="0">
                <a:ln>
                  <a:noFill/>
                </a:ln>
                <a:solidFill>
                  <a:srgbClr val="222222"/>
                </a:solidFill>
                <a:effectLst/>
                <a:latin typeface="Arial" pitchFamily="34" charset="0"/>
                <a:ea typeface="Times New Roman" pitchFamily="18" charset="0"/>
                <a:cs typeface="Arial" pitchFamily="34" charset="0"/>
              </a:rPr>
              <a:t> </a:t>
            </a:r>
            <a:r>
              <a:rPr kumimoji="0" lang="hi-IN" b="0" i="0" u="none" strike="noStrike" cap="none" normalizeH="0" baseline="0" dirty="0" smtClean="0">
                <a:ln>
                  <a:noFill/>
                </a:ln>
                <a:solidFill>
                  <a:srgbClr val="222222"/>
                </a:solidFill>
                <a:effectLst/>
                <a:latin typeface="Nirmala UI" pitchFamily="34" charset="0"/>
                <a:ea typeface="Times New Roman" pitchFamily="18" charset="0"/>
                <a:cs typeface="Nirmala UI" pitchFamily="34" charset="0"/>
              </a:rPr>
              <a:t>जा</a:t>
            </a:r>
            <a:r>
              <a:rPr kumimoji="0" lang="en-US" b="0" i="0" u="none" strike="noStrike" cap="none" normalizeH="0" baseline="0" dirty="0" smtClean="0">
                <a:ln>
                  <a:noFill/>
                </a:ln>
                <a:solidFill>
                  <a:srgbClr val="222222"/>
                </a:solidFill>
                <a:effectLst/>
                <a:latin typeface="Arial" pitchFamily="34" charset="0"/>
                <a:ea typeface="Times New Roman" pitchFamily="18" charset="0"/>
                <a:cs typeface="Arial" pitchFamily="34" charset="0"/>
              </a:rPr>
              <a:t> </a:t>
            </a:r>
            <a:r>
              <a:rPr kumimoji="0" lang="hi-IN" b="0" i="0" u="none" strike="noStrike" cap="none" normalizeH="0" baseline="0" dirty="0" smtClean="0">
                <a:ln>
                  <a:noFill/>
                </a:ln>
                <a:solidFill>
                  <a:srgbClr val="222222"/>
                </a:solidFill>
                <a:effectLst/>
                <a:latin typeface="Nirmala UI" pitchFamily="34" charset="0"/>
                <a:ea typeface="Times New Roman" pitchFamily="18" charset="0"/>
                <a:cs typeface="Nirmala UI" pitchFamily="34" charset="0"/>
              </a:rPr>
              <a:t>सकता</a:t>
            </a:r>
            <a:r>
              <a:rPr kumimoji="0" lang="en-US" b="0" i="0" u="none" strike="noStrike" cap="none" normalizeH="0" baseline="0" dirty="0" smtClean="0">
                <a:ln>
                  <a:noFill/>
                </a:ln>
                <a:solidFill>
                  <a:srgbClr val="222222"/>
                </a:solidFill>
                <a:effectLst/>
                <a:latin typeface="Arial" pitchFamily="34" charset="0"/>
                <a:ea typeface="Times New Roman" pitchFamily="18" charset="0"/>
                <a:cs typeface="Arial" pitchFamily="34" charset="0"/>
              </a:rPr>
              <a:t> </a:t>
            </a:r>
            <a:r>
              <a:rPr kumimoji="0" lang="hi-IN" b="0" i="0" u="none" strike="noStrike" cap="none" normalizeH="0" baseline="0" dirty="0" smtClean="0">
                <a:ln>
                  <a:noFill/>
                </a:ln>
                <a:solidFill>
                  <a:srgbClr val="222222"/>
                </a:solidFill>
                <a:effectLst/>
                <a:latin typeface="Nirmala UI" pitchFamily="34" charset="0"/>
                <a:ea typeface="Times New Roman" pitchFamily="18" charset="0"/>
                <a:cs typeface="Nirmala UI" pitchFamily="34" charset="0"/>
              </a:rPr>
              <a:t>है।</a:t>
            </a:r>
            <a:endParaRPr kumimoji="0" lang="en-US"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49" name="Rectangle 1"/>
          <p:cNvSpPr>
            <a:spLocks noChangeArrowheads="1"/>
          </p:cNvSpPr>
          <p:nvPr/>
        </p:nvSpPr>
        <p:spPr bwMode="auto">
          <a:xfrm>
            <a:off x="381000" y="753383"/>
            <a:ext cx="8382000" cy="317009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hi-IN" sz="2000" b="0" i="0" u="none" strike="noStrike" cap="none" normalizeH="0" baseline="0" dirty="0" smtClean="0">
                <a:ln>
                  <a:noFill/>
                </a:ln>
                <a:solidFill>
                  <a:srgbClr val="222222"/>
                </a:solidFill>
                <a:effectLst/>
                <a:latin typeface="Nirmala UI" pitchFamily="34" charset="0"/>
                <a:ea typeface="Times New Roman" pitchFamily="18" charset="0"/>
                <a:cs typeface="Nirmala UI" pitchFamily="34" charset="0"/>
              </a:rPr>
              <a:t>यद्यपि</a:t>
            </a:r>
            <a:r>
              <a:rPr kumimoji="0" lang="en-US" sz="2000" b="0" i="0" u="none" strike="noStrike" cap="none" normalizeH="0" baseline="0" dirty="0" smtClean="0">
                <a:ln>
                  <a:noFill/>
                </a:ln>
                <a:solidFill>
                  <a:srgbClr val="222222"/>
                </a:solidFill>
                <a:effectLst/>
                <a:latin typeface="Arial" pitchFamily="34" charset="0"/>
                <a:ea typeface="Times New Roman" pitchFamily="18" charset="0"/>
                <a:cs typeface="Arial" pitchFamily="34" charset="0"/>
              </a:rPr>
              <a:t> </a:t>
            </a:r>
            <a:r>
              <a:rPr kumimoji="0" lang="hi-IN" sz="2000" b="0" i="0" u="none" strike="noStrike" cap="none" normalizeH="0" baseline="0" dirty="0" smtClean="0">
                <a:ln>
                  <a:noFill/>
                </a:ln>
                <a:solidFill>
                  <a:srgbClr val="222222"/>
                </a:solidFill>
                <a:effectLst/>
                <a:latin typeface="Nirmala UI" pitchFamily="34" charset="0"/>
                <a:ea typeface="Times New Roman" pitchFamily="18" charset="0"/>
                <a:cs typeface="Nirmala UI" pitchFamily="34" charset="0"/>
              </a:rPr>
              <a:t>महादेवी</a:t>
            </a:r>
            <a:r>
              <a:rPr kumimoji="0" lang="en-US" sz="2000" b="0" i="0" u="none" strike="noStrike" cap="none" normalizeH="0" baseline="0" dirty="0" smtClean="0">
                <a:ln>
                  <a:noFill/>
                </a:ln>
                <a:solidFill>
                  <a:srgbClr val="222222"/>
                </a:solidFill>
                <a:effectLst/>
                <a:latin typeface="Arial" pitchFamily="34" charset="0"/>
                <a:ea typeface="Times New Roman" pitchFamily="18" charset="0"/>
                <a:cs typeface="Arial" pitchFamily="34" charset="0"/>
              </a:rPr>
              <a:t> </a:t>
            </a:r>
            <a:r>
              <a:rPr kumimoji="0" lang="hi-IN" sz="2000" b="0" i="0" u="none" strike="noStrike" cap="none" normalizeH="0" baseline="0" dirty="0" smtClean="0">
                <a:ln>
                  <a:noFill/>
                </a:ln>
                <a:solidFill>
                  <a:srgbClr val="222222"/>
                </a:solidFill>
                <a:effectLst/>
                <a:latin typeface="Nirmala UI" pitchFamily="34" charset="0"/>
                <a:ea typeface="Times New Roman" pitchFamily="18" charset="0"/>
                <a:cs typeface="Nirmala UI" pitchFamily="34" charset="0"/>
              </a:rPr>
              <a:t>ने</a:t>
            </a:r>
            <a:r>
              <a:rPr kumimoji="0" lang="en-US" sz="2000" b="0" i="0" u="none" strike="noStrike" cap="none" normalizeH="0" baseline="0" dirty="0" smtClean="0">
                <a:ln>
                  <a:noFill/>
                </a:ln>
                <a:solidFill>
                  <a:srgbClr val="222222"/>
                </a:solidFill>
                <a:effectLst/>
                <a:latin typeface="Arial" pitchFamily="34" charset="0"/>
                <a:ea typeface="Times New Roman" pitchFamily="18" charset="0"/>
                <a:cs typeface="Arial" pitchFamily="34" charset="0"/>
              </a:rPr>
              <a:t> </a:t>
            </a:r>
            <a:r>
              <a:rPr kumimoji="0" lang="hi-IN" sz="2000" b="0" i="0" u="none" strike="noStrike" cap="none" normalizeH="0" baseline="0" dirty="0" smtClean="0">
                <a:ln>
                  <a:noFill/>
                </a:ln>
                <a:solidFill>
                  <a:srgbClr val="222222"/>
                </a:solidFill>
                <a:effectLst/>
                <a:latin typeface="Nirmala UI" pitchFamily="34" charset="0"/>
                <a:ea typeface="Times New Roman" pitchFamily="18" charset="0"/>
                <a:cs typeface="Nirmala UI" pitchFamily="34" charset="0"/>
              </a:rPr>
              <a:t>कोई</a:t>
            </a:r>
            <a:r>
              <a:rPr kumimoji="0" lang="en-US" sz="2000" b="0" i="0" u="none" strike="noStrike" cap="none" normalizeH="0" baseline="0" dirty="0" smtClean="0">
                <a:ln>
                  <a:noFill/>
                </a:ln>
                <a:solidFill>
                  <a:srgbClr val="222222"/>
                </a:solidFill>
                <a:effectLst/>
                <a:latin typeface="Arial" pitchFamily="34" charset="0"/>
                <a:ea typeface="Times New Roman" pitchFamily="18" charset="0"/>
                <a:cs typeface="Arial" pitchFamily="34" charset="0"/>
              </a:rPr>
              <a:t> </a:t>
            </a:r>
            <a:r>
              <a:rPr kumimoji="0" lang="hi-IN" sz="2000" b="0" i="0" u="none" strike="noStrike" cap="none" normalizeH="0" baseline="0" dirty="0" smtClean="0">
                <a:ln>
                  <a:noFill/>
                </a:ln>
                <a:solidFill>
                  <a:srgbClr val="222222"/>
                </a:solidFill>
                <a:effectLst/>
                <a:latin typeface="Nirmala UI" pitchFamily="34" charset="0"/>
                <a:ea typeface="Times New Roman" pitchFamily="18" charset="0"/>
                <a:cs typeface="Nirmala UI" pitchFamily="34" charset="0"/>
              </a:rPr>
              <a:t>उपन्यास</a:t>
            </a:r>
            <a:r>
              <a:rPr kumimoji="0" lang="en-US" sz="2000" b="0" i="0" u="none" strike="noStrike" cap="none" normalizeH="0" baseline="0" dirty="0" smtClean="0">
                <a:ln>
                  <a:noFill/>
                </a:ln>
                <a:solidFill>
                  <a:srgbClr val="222222"/>
                </a:solidFill>
                <a:effectLst/>
                <a:latin typeface="Arial" pitchFamily="34" charset="0"/>
                <a:ea typeface="Times New Roman" pitchFamily="18" charset="0"/>
                <a:cs typeface="Arial" pitchFamily="34" charset="0"/>
              </a:rPr>
              <a:t>, </a:t>
            </a:r>
            <a:r>
              <a:rPr kumimoji="0" lang="hi-IN" sz="2000" b="0" i="0" u="none" strike="noStrike" cap="none" normalizeH="0" baseline="0" dirty="0" smtClean="0">
                <a:ln>
                  <a:noFill/>
                </a:ln>
                <a:solidFill>
                  <a:srgbClr val="222222"/>
                </a:solidFill>
                <a:effectLst/>
                <a:latin typeface="Nirmala UI" pitchFamily="34" charset="0"/>
                <a:ea typeface="Times New Roman" pitchFamily="18" charset="0"/>
                <a:cs typeface="Nirmala UI" pitchFamily="34" charset="0"/>
              </a:rPr>
              <a:t>कहानी</a:t>
            </a:r>
            <a:r>
              <a:rPr kumimoji="0" lang="en-US" sz="2000" b="0" i="0" u="none" strike="noStrike" cap="none" normalizeH="0" baseline="0" dirty="0" smtClean="0">
                <a:ln>
                  <a:noFill/>
                </a:ln>
                <a:solidFill>
                  <a:srgbClr val="222222"/>
                </a:solidFill>
                <a:effectLst/>
                <a:latin typeface="Arial" pitchFamily="34" charset="0"/>
                <a:ea typeface="Times New Roman" pitchFamily="18" charset="0"/>
                <a:cs typeface="Arial" pitchFamily="34" charset="0"/>
              </a:rPr>
              <a:t> </a:t>
            </a:r>
            <a:r>
              <a:rPr kumimoji="0" lang="hi-IN" sz="2000" b="0" i="0" u="none" strike="noStrike" cap="none" normalizeH="0" baseline="0" dirty="0" smtClean="0">
                <a:ln>
                  <a:noFill/>
                </a:ln>
                <a:solidFill>
                  <a:srgbClr val="222222"/>
                </a:solidFill>
                <a:effectLst/>
                <a:latin typeface="Nirmala UI" pitchFamily="34" charset="0"/>
                <a:ea typeface="Times New Roman" pitchFamily="18" charset="0"/>
                <a:cs typeface="Nirmala UI" pitchFamily="34" charset="0"/>
              </a:rPr>
              <a:t>या</a:t>
            </a:r>
            <a:r>
              <a:rPr kumimoji="0" lang="en-US" sz="2000" b="0" i="0" u="none" strike="noStrike" cap="none" normalizeH="0" baseline="0" dirty="0" smtClean="0">
                <a:ln>
                  <a:noFill/>
                </a:ln>
                <a:solidFill>
                  <a:srgbClr val="222222"/>
                </a:solidFill>
                <a:effectLst/>
                <a:latin typeface="Arial" pitchFamily="34" charset="0"/>
                <a:ea typeface="Times New Roman" pitchFamily="18" charset="0"/>
                <a:cs typeface="Arial" pitchFamily="34" charset="0"/>
              </a:rPr>
              <a:t> </a:t>
            </a:r>
            <a:r>
              <a:rPr kumimoji="0" lang="hi-IN" sz="2000" b="0" i="0" u="none" strike="noStrike" cap="none" normalizeH="0" baseline="0" dirty="0" smtClean="0">
                <a:ln>
                  <a:noFill/>
                </a:ln>
                <a:solidFill>
                  <a:srgbClr val="222222"/>
                </a:solidFill>
                <a:effectLst/>
                <a:latin typeface="Nirmala UI" pitchFamily="34" charset="0"/>
                <a:ea typeface="Times New Roman" pitchFamily="18" charset="0"/>
                <a:cs typeface="Nirmala UI" pitchFamily="34" charset="0"/>
              </a:rPr>
              <a:t>नाटक</a:t>
            </a:r>
            <a:r>
              <a:rPr kumimoji="0" lang="en-US" sz="2000" b="0" i="0" u="none" strike="noStrike" cap="none" normalizeH="0" baseline="0" dirty="0" smtClean="0">
                <a:ln>
                  <a:noFill/>
                </a:ln>
                <a:solidFill>
                  <a:srgbClr val="222222"/>
                </a:solidFill>
                <a:effectLst/>
                <a:latin typeface="Arial" pitchFamily="34" charset="0"/>
                <a:ea typeface="Times New Roman" pitchFamily="18" charset="0"/>
                <a:cs typeface="Arial" pitchFamily="34" charset="0"/>
              </a:rPr>
              <a:t> </a:t>
            </a:r>
            <a:r>
              <a:rPr kumimoji="0" lang="hi-IN" sz="2000" b="0" i="0" u="none" strike="noStrike" cap="none" normalizeH="0" baseline="0" dirty="0" smtClean="0">
                <a:ln>
                  <a:noFill/>
                </a:ln>
                <a:solidFill>
                  <a:srgbClr val="222222"/>
                </a:solidFill>
                <a:effectLst/>
                <a:latin typeface="Nirmala UI" pitchFamily="34" charset="0"/>
                <a:ea typeface="Times New Roman" pitchFamily="18" charset="0"/>
                <a:cs typeface="Nirmala UI" pitchFamily="34" charset="0"/>
              </a:rPr>
              <a:t>नहीं</a:t>
            </a:r>
            <a:r>
              <a:rPr kumimoji="0" lang="en-US" sz="2000" b="0" i="0" u="none" strike="noStrike" cap="none" normalizeH="0" baseline="0" dirty="0" smtClean="0">
                <a:ln>
                  <a:noFill/>
                </a:ln>
                <a:solidFill>
                  <a:srgbClr val="222222"/>
                </a:solidFill>
                <a:effectLst/>
                <a:latin typeface="Arial" pitchFamily="34" charset="0"/>
                <a:ea typeface="Times New Roman" pitchFamily="18" charset="0"/>
                <a:cs typeface="Arial" pitchFamily="34" charset="0"/>
              </a:rPr>
              <a:t> </a:t>
            </a:r>
            <a:r>
              <a:rPr kumimoji="0" lang="hi-IN" sz="2000" b="0" i="0" u="none" strike="noStrike" cap="none" normalizeH="0" baseline="0" dirty="0" smtClean="0">
                <a:ln>
                  <a:noFill/>
                </a:ln>
                <a:solidFill>
                  <a:srgbClr val="222222"/>
                </a:solidFill>
                <a:effectLst/>
                <a:latin typeface="Nirmala UI" pitchFamily="34" charset="0"/>
                <a:ea typeface="Times New Roman" pitchFamily="18" charset="0"/>
                <a:cs typeface="Nirmala UI" pitchFamily="34" charset="0"/>
              </a:rPr>
              <a:t>लिखा</a:t>
            </a:r>
            <a:r>
              <a:rPr kumimoji="0" lang="en-US" sz="2000" b="0" i="0" u="none" strike="noStrike" cap="none" normalizeH="0" baseline="0" dirty="0" smtClean="0">
                <a:ln>
                  <a:noFill/>
                </a:ln>
                <a:solidFill>
                  <a:srgbClr val="222222"/>
                </a:solidFill>
                <a:effectLst/>
                <a:latin typeface="Arial" pitchFamily="34" charset="0"/>
                <a:ea typeface="Times New Roman" pitchFamily="18" charset="0"/>
                <a:cs typeface="Arial" pitchFamily="34" charset="0"/>
              </a:rPr>
              <a:t> </a:t>
            </a:r>
            <a:r>
              <a:rPr kumimoji="0" lang="hi-IN" sz="2000" b="0" i="0" u="none" strike="noStrike" cap="none" normalizeH="0" baseline="0" dirty="0" smtClean="0">
                <a:ln>
                  <a:noFill/>
                </a:ln>
                <a:solidFill>
                  <a:srgbClr val="222222"/>
                </a:solidFill>
                <a:effectLst/>
                <a:latin typeface="Nirmala UI" pitchFamily="34" charset="0"/>
                <a:ea typeface="Times New Roman" pitchFamily="18" charset="0"/>
                <a:cs typeface="Nirmala UI" pitchFamily="34" charset="0"/>
              </a:rPr>
              <a:t>तो</a:t>
            </a:r>
            <a:r>
              <a:rPr kumimoji="0" lang="en-US" sz="2000" b="0" i="0" u="none" strike="noStrike" cap="none" normalizeH="0" baseline="0" dirty="0" smtClean="0">
                <a:ln>
                  <a:noFill/>
                </a:ln>
                <a:solidFill>
                  <a:srgbClr val="222222"/>
                </a:solidFill>
                <a:effectLst/>
                <a:latin typeface="Arial" pitchFamily="34" charset="0"/>
                <a:ea typeface="Times New Roman" pitchFamily="18" charset="0"/>
                <a:cs typeface="Arial" pitchFamily="34" charset="0"/>
              </a:rPr>
              <a:t> </a:t>
            </a:r>
            <a:r>
              <a:rPr kumimoji="0" lang="hi-IN" sz="2000" b="0" i="0" u="none" strike="noStrike" cap="none" normalizeH="0" baseline="0" dirty="0" smtClean="0">
                <a:ln>
                  <a:noFill/>
                </a:ln>
                <a:solidFill>
                  <a:srgbClr val="222222"/>
                </a:solidFill>
                <a:effectLst/>
                <a:latin typeface="Nirmala UI" pitchFamily="34" charset="0"/>
                <a:ea typeface="Times New Roman" pitchFamily="18" charset="0"/>
                <a:cs typeface="Nirmala UI" pitchFamily="34" charset="0"/>
              </a:rPr>
              <a:t>भी</a:t>
            </a:r>
            <a:r>
              <a:rPr kumimoji="0" lang="en-US" sz="2000" b="0" i="0" u="none" strike="noStrike" cap="none" normalizeH="0" baseline="0" dirty="0" smtClean="0">
                <a:ln>
                  <a:noFill/>
                </a:ln>
                <a:solidFill>
                  <a:srgbClr val="222222"/>
                </a:solidFill>
                <a:effectLst/>
                <a:latin typeface="Arial" pitchFamily="34" charset="0"/>
                <a:ea typeface="Times New Roman" pitchFamily="18" charset="0"/>
                <a:cs typeface="Arial" pitchFamily="34" charset="0"/>
              </a:rPr>
              <a:t> </a:t>
            </a:r>
            <a:r>
              <a:rPr kumimoji="0" lang="hi-IN" sz="2000" b="0" i="0" u="none" strike="noStrike" cap="none" normalizeH="0" baseline="0" dirty="0" smtClean="0">
                <a:ln>
                  <a:noFill/>
                </a:ln>
                <a:solidFill>
                  <a:srgbClr val="222222"/>
                </a:solidFill>
                <a:effectLst/>
                <a:latin typeface="Nirmala UI" pitchFamily="34" charset="0"/>
                <a:ea typeface="Times New Roman" pitchFamily="18" charset="0"/>
                <a:cs typeface="Nirmala UI" pitchFamily="34" charset="0"/>
              </a:rPr>
              <a:t>उनके</a:t>
            </a:r>
            <a:r>
              <a:rPr kumimoji="0" lang="en-US" sz="2000" b="0" i="0" u="none" strike="noStrike" cap="none" normalizeH="0" baseline="0" dirty="0" smtClean="0">
                <a:ln>
                  <a:noFill/>
                </a:ln>
                <a:solidFill>
                  <a:srgbClr val="222222"/>
                </a:solidFill>
                <a:effectLst/>
                <a:latin typeface="Arial" pitchFamily="34" charset="0"/>
                <a:ea typeface="Times New Roman" pitchFamily="18" charset="0"/>
                <a:cs typeface="Arial" pitchFamily="34" charset="0"/>
              </a:rPr>
              <a:t> </a:t>
            </a:r>
            <a:r>
              <a:rPr kumimoji="0" lang="hi-IN" sz="2000" b="0" i="0" u="none" strike="noStrike" cap="none" normalizeH="0" baseline="0" dirty="0" smtClean="0">
                <a:ln>
                  <a:noFill/>
                </a:ln>
                <a:solidFill>
                  <a:srgbClr val="222222"/>
                </a:solidFill>
                <a:effectLst/>
                <a:latin typeface="Nirmala UI" pitchFamily="34" charset="0"/>
                <a:ea typeface="Times New Roman" pitchFamily="18" charset="0"/>
                <a:cs typeface="Nirmala UI" pitchFamily="34" charset="0"/>
              </a:rPr>
              <a:t>लेख</a:t>
            </a:r>
            <a:r>
              <a:rPr kumimoji="0" lang="en-US" sz="2000" b="0" i="0" u="none" strike="noStrike" cap="none" normalizeH="0" baseline="0" dirty="0" smtClean="0">
                <a:ln>
                  <a:noFill/>
                </a:ln>
                <a:solidFill>
                  <a:srgbClr val="222222"/>
                </a:solidFill>
                <a:effectLst/>
                <a:latin typeface="Arial" pitchFamily="34" charset="0"/>
                <a:ea typeface="Times New Roman" pitchFamily="18" charset="0"/>
                <a:cs typeface="Arial" pitchFamily="34" charset="0"/>
              </a:rPr>
              <a:t>, </a:t>
            </a:r>
            <a:r>
              <a:rPr kumimoji="0" lang="hi-IN" sz="2000" b="0" i="0" u="none" strike="noStrike" cap="none" normalizeH="0" baseline="0" dirty="0" smtClean="0">
                <a:ln>
                  <a:noFill/>
                </a:ln>
                <a:solidFill>
                  <a:srgbClr val="222222"/>
                </a:solidFill>
                <a:effectLst/>
                <a:latin typeface="Nirmala UI" pitchFamily="34" charset="0"/>
                <a:ea typeface="Times New Roman" pitchFamily="18" charset="0"/>
                <a:cs typeface="Nirmala UI" pitchFamily="34" charset="0"/>
              </a:rPr>
              <a:t>निबंध</a:t>
            </a:r>
            <a:r>
              <a:rPr kumimoji="0" lang="en-US" sz="2000" b="0" i="0" u="none" strike="noStrike" cap="none" normalizeH="0" baseline="0" dirty="0" smtClean="0">
                <a:ln>
                  <a:noFill/>
                </a:ln>
                <a:solidFill>
                  <a:srgbClr val="222222"/>
                </a:solidFill>
                <a:effectLst/>
                <a:latin typeface="Arial" pitchFamily="34" charset="0"/>
                <a:ea typeface="Times New Roman" pitchFamily="18" charset="0"/>
                <a:cs typeface="Arial" pitchFamily="34" charset="0"/>
              </a:rPr>
              <a:t>, </a:t>
            </a:r>
            <a:r>
              <a:rPr kumimoji="0" lang="hi-IN" sz="2000" b="0" i="0" u="none" strike="noStrike" cap="none" normalizeH="0" baseline="0" dirty="0" smtClean="0">
                <a:ln>
                  <a:noFill/>
                </a:ln>
                <a:solidFill>
                  <a:srgbClr val="222222"/>
                </a:solidFill>
                <a:effectLst/>
                <a:latin typeface="Nirmala UI" pitchFamily="34" charset="0"/>
                <a:ea typeface="Times New Roman" pitchFamily="18" charset="0"/>
                <a:cs typeface="Nirmala UI" pitchFamily="34" charset="0"/>
              </a:rPr>
              <a:t>रेखाचित्र</a:t>
            </a:r>
            <a:r>
              <a:rPr kumimoji="0" lang="en-US" sz="2000" b="0" i="0" u="none" strike="noStrike" cap="none" normalizeH="0" baseline="0" dirty="0" smtClean="0">
                <a:ln>
                  <a:noFill/>
                </a:ln>
                <a:solidFill>
                  <a:srgbClr val="222222"/>
                </a:solidFill>
                <a:effectLst/>
                <a:latin typeface="Arial" pitchFamily="34" charset="0"/>
                <a:ea typeface="Times New Roman" pitchFamily="18" charset="0"/>
                <a:cs typeface="Arial" pitchFamily="34" charset="0"/>
              </a:rPr>
              <a:t>, </a:t>
            </a:r>
            <a:r>
              <a:rPr kumimoji="0" lang="hi-IN" sz="2000" b="0" i="0" u="none" strike="noStrike" cap="none" normalizeH="0" baseline="0" dirty="0" smtClean="0">
                <a:ln>
                  <a:noFill/>
                </a:ln>
                <a:solidFill>
                  <a:srgbClr val="222222"/>
                </a:solidFill>
                <a:effectLst/>
                <a:latin typeface="Nirmala UI" pitchFamily="34" charset="0"/>
                <a:ea typeface="Times New Roman" pitchFamily="18" charset="0"/>
                <a:cs typeface="Nirmala UI" pitchFamily="34" charset="0"/>
              </a:rPr>
              <a:t>संस्मरण</a:t>
            </a:r>
            <a:r>
              <a:rPr kumimoji="0" lang="en-US" sz="2000" b="0" i="0" u="none" strike="noStrike" cap="none" normalizeH="0" baseline="0" dirty="0" smtClean="0">
                <a:ln>
                  <a:noFill/>
                </a:ln>
                <a:solidFill>
                  <a:srgbClr val="222222"/>
                </a:solidFill>
                <a:effectLst/>
                <a:latin typeface="Arial" pitchFamily="34" charset="0"/>
                <a:ea typeface="Times New Roman" pitchFamily="18" charset="0"/>
                <a:cs typeface="Arial" pitchFamily="34" charset="0"/>
              </a:rPr>
              <a:t>, </a:t>
            </a:r>
            <a:r>
              <a:rPr kumimoji="0" lang="hi-IN" sz="2000" b="0" i="0" u="none" strike="noStrike" cap="none" normalizeH="0" baseline="0" dirty="0" smtClean="0">
                <a:ln>
                  <a:noFill/>
                </a:ln>
                <a:solidFill>
                  <a:srgbClr val="222222"/>
                </a:solidFill>
                <a:effectLst/>
                <a:latin typeface="Nirmala UI" pitchFamily="34" charset="0"/>
                <a:ea typeface="Times New Roman" pitchFamily="18" charset="0"/>
                <a:cs typeface="Nirmala UI" pitchFamily="34" charset="0"/>
              </a:rPr>
              <a:t>भूमिकाओं</a:t>
            </a:r>
            <a:r>
              <a:rPr kumimoji="0" lang="en-US" sz="2000" b="0" i="0" u="none" strike="noStrike" cap="none" normalizeH="0" baseline="0" dirty="0" smtClean="0">
                <a:ln>
                  <a:noFill/>
                </a:ln>
                <a:solidFill>
                  <a:srgbClr val="222222"/>
                </a:solidFill>
                <a:effectLst/>
                <a:latin typeface="Arial" pitchFamily="34" charset="0"/>
                <a:ea typeface="Times New Roman" pitchFamily="18" charset="0"/>
                <a:cs typeface="Arial" pitchFamily="34" charset="0"/>
              </a:rPr>
              <a:t> </a:t>
            </a:r>
            <a:r>
              <a:rPr kumimoji="0" lang="hi-IN" sz="2000" b="0" i="0" u="none" strike="noStrike" cap="none" normalizeH="0" baseline="0" dirty="0" smtClean="0">
                <a:ln>
                  <a:noFill/>
                </a:ln>
                <a:solidFill>
                  <a:srgbClr val="222222"/>
                </a:solidFill>
                <a:effectLst/>
                <a:latin typeface="Nirmala UI" pitchFamily="34" charset="0"/>
                <a:ea typeface="Times New Roman" pitchFamily="18" charset="0"/>
                <a:cs typeface="Nirmala UI" pitchFamily="34" charset="0"/>
              </a:rPr>
              <a:t>और</a:t>
            </a:r>
            <a:r>
              <a:rPr kumimoji="0" lang="en-US" sz="2000" b="0" i="0" u="none" strike="noStrike" cap="none" normalizeH="0" baseline="0" dirty="0" smtClean="0">
                <a:ln>
                  <a:noFill/>
                </a:ln>
                <a:solidFill>
                  <a:srgbClr val="222222"/>
                </a:solidFill>
                <a:effectLst/>
                <a:latin typeface="Arial" pitchFamily="34" charset="0"/>
                <a:ea typeface="Times New Roman" pitchFamily="18" charset="0"/>
                <a:cs typeface="Arial" pitchFamily="34" charset="0"/>
              </a:rPr>
              <a:t> </a:t>
            </a:r>
            <a:r>
              <a:rPr kumimoji="0" lang="hi-IN" sz="2000" b="0" i="0" u="none" strike="noStrike" cap="none" normalizeH="0" baseline="0" dirty="0" smtClean="0">
                <a:ln>
                  <a:noFill/>
                </a:ln>
                <a:solidFill>
                  <a:srgbClr val="222222"/>
                </a:solidFill>
                <a:effectLst/>
                <a:latin typeface="Nirmala UI" pitchFamily="34" charset="0"/>
                <a:ea typeface="Times New Roman" pitchFamily="18" charset="0"/>
                <a:cs typeface="Nirmala UI" pitchFamily="34" charset="0"/>
              </a:rPr>
              <a:t>ललित</a:t>
            </a:r>
            <a:r>
              <a:rPr kumimoji="0" lang="en-US" sz="2000" b="0" i="0" u="none" strike="noStrike" cap="none" normalizeH="0" baseline="0" dirty="0" smtClean="0">
                <a:ln>
                  <a:noFill/>
                </a:ln>
                <a:solidFill>
                  <a:srgbClr val="222222"/>
                </a:solidFill>
                <a:effectLst/>
                <a:latin typeface="Arial" pitchFamily="34" charset="0"/>
                <a:ea typeface="Times New Roman" pitchFamily="18" charset="0"/>
                <a:cs typeface="Arial" pitchFamily="34" charset="0"/>
              </a:rPr>
              <a:t> </a:t>
            </a:r>
            <a:r>
              <a:rPr kumimoji="0" lang="hi-IN" sz="2000" b="0" i="0" u="none" strike="noStrike" cap="none" normalizeH="0" baseline="0" dirty="0" smtClean="0">
                <a:ln>
                  <a:noFill/>
                </a:ln>
                <a:solidFill>
                  <a:srgbClr val="222222"/>
                </a:solidFill>
                <a:effectLst/>
                <a:latin typeface="Nirmala UI" pitchFamily="34" charset="0"/>
                <a:ea typeface="Times New Roman" pitchFamily="18" charset="0"/>
                <a:cs typeface="Nirmala UI" pitchFamily="34" charset="0"/>
              </a:rPr>
              <a:t>निबंधों</a:t>
            </a:r>
            <a:r>
              <a:rPr kumimoji="0" lang="en-US" sz="2000" b="0" i="0" u="none" strike="noStrike" cap="none" normalizeH="0" baseline="0" dirty="0" smtClean="0">
                <a:ln>
                  <a:noFill/>
                </a:ln>
                <a:solidFill>
                  <a:srgbClr val="222222"/>
                </a:solidFill>
                <a:effectLst/>
                <a:latin typeface="Arial" pitchFamily="34" charset="0"/>
                <a:ea typeface="Times New Roman" pitchFamily="18" charset="0"/>
                <a:cs typeface="Arial" pitchFamily="34" charset="0"/>
              </a:rPr>
              <a:t> </a:t>
            </a:r>
            <a:r>
              <a:rPr kumimoji="0" lang="hi-IN" sz="2000" b="0" i="0" u="none" strike="noStrike" cap="none" normalizeH="0" baseline="0" dirty="0" smtClean="0">
                <a:ln>
                  <a:noFill/>
                </a:ln>
                <a:solidFill>
                  <a:srgbClr val="222222"/>
                </a:solidFill>
                <a:effectLst/>
                <a:latin typeface="Nirmala UI" pitchFamily="34" charset="0"/>
                <a:ea typeface="Times New Roman" pitchFamily="18" charset="0"/>
                <a:cs typeface="Nirmala UI" pitchFamily="34" charset="0"/>
              </a:rPr>
              <a:t>में</a:t>
            </a:r>
            <a:r>
              <a:rPr kumimoji="0" lang="en-US" sz="2000" b="0" i="0" u="none" strike="noStrike" cap="none" normalizeH="0" baseline="0" dirty="0" smtClean="0">
                <a:ln>
                  <a:noFill/>
                </a:ln>
                <a:solidFill>
                  <a:srgbClr val="222222"/>
                </a:solidFill>
                <a:effectLst/>
                <a:latin typeface="Arial" pitchFamily="34" charset="0"/>
                <a:ea typeface="Times New Roman" pitchFamily="18" charset="0"/>
                <a:cs typeface="Arial" pitchFamily="34" charset="0"/>
              </a:rPr>
              <a:t> </a:t>
            </a:r>
            <a:r>
              <a:rPr kumimoji="0" lang="hi-IN" sz="2000" b="0" i="0" u="none" strike="noStrike" cap="none" normalizeH="0" baseline="0" dirty="0" smtClean="0">
                <a:ln>
                  <a:noFill/>
                </a:ln>
                <a:solidFill>
                  <a:srgbClr val="222222"/>
                </a:solidFill>
                <a:effectLst/>
                <a:latin typeface="Nirmala UI" pitchFamily="34" charset="0"/>
                <a:ea typeface="Times New Roman" pitchFamily="18" charset="0"/>
                <a:cs typeface="Nirmala UI" pitchFamily="34" charset="0"/>
              </a:rPr>
              <a:t>जो</a:t>
            </a:r>
            <a:r>
              <a:rPr kumimoji="0" lang="en-US" sz="2000" b="0" i="0" u="none" strike="noStrike" cap="none" normalizeH="0" baseline="0" dirty="0" smtClean="0">
                <a:ln>
                  <a:noFill/>
                </a:ln>
                <a:solidFill>
                  <a:srgbClr val="222222"/>
                </a:solidFill>
                <a:effectLst/>
                <a:latin typeface="Arial" pitchFamily="34" charset="0"/>
                <a:ea typeface="Times New Roman" pitchFamily="18" charset="0"/>
                <a:cs typeface="Arial" pitchFamily="34" charset="0"/>
              </a:rPr>
              <a:t> </a:t>
            </a:r>
            <a:r>
              <a:rPr kumimoji="0" lang="hi-IN" sz="2000" b="0" i="0" u="none" strike="noStrike" cap="none" normalizeH="0" baseline="0" dirty="0" smtClean="0">
                <a:ln>
                  <a:noFill/>
                </a:ln>
                <a:solidFill>
                  <a:srgbClr val="222222"/>
                </a:solidFill>
                <a:effectLst/>
                <a:latin typeface="Nirmala UI" pitchFamily="34" charset="0"/>
                <a:ea typeface="Times New Roman" pitchFamily="18" charset="0"/>
                <a:cs typeface="Nirmala UI" pitchFamily="34" charset="0"/>
              </a:rPr>
              <a:t>गद्य</a:t>
            </a:r>
            <a:r>
              <a:rPr kumimoji="0" lang="en-US" sz="2000" b="0" i="0" u="none" strike="noStrike" cap="none" normalizeH="0" baseline="0" dirty="0" smtClean="0">
                <a:ln>
                  <a:noFill/>
                </a:ln>
                <a:solidFill>
                  <a:srgbClr val="222222"/>
                </a:solidFill>
                <a:effectLst/>
                <a:latin typeface="Arial" pitchFamily="34" charset="0"/>
                <a:ea typeface="Times New Roman" pitchFamily="18" charset="0"/>
                <a:cs typeface="Arial" pitchFamily="34" charset="0"/>
              </a:rPr>
              <a:t> </a:t>
            </a:r>
            <a:r>
              <a:rPr kumimoji="0" lang="hi-IN" sz="2000" b="0" i="0" u="none" strike="noStrike" cap="none" normalizeH="0" baseline="0" dirty="0" smtClean="0">
                <a:ln>
                  <a:noFill/>
                </a:ln>
                <a:solidFill>
                  <a:srgbClr val="222222"/>
                </a:solidFill>
                <a:effectLst/>
                <a:latin typeface="Nirmala UI" pitchFamily="34" charset="0"/>
                <a:ea typeface="Times New Roman" pitchFamily="18" charset="0"/>
                <a:cs typeface="Nirmala UI" pitchFamily="34" charset="0"/>
              </a:rPr>
              <a:t>लिखा</a:t>
            </a:r>
            <a:r>
              <a:rPr kumimoji="0" lang="en-US" sz="2000" b="0" i="0" u="none" strike="noStrike" cap="none" normalizeH="0" baseline="0" dirty="0" smtClean="0">
                <a:ln>
                  <a:noFill/>
                </a:ln>
                <a:solidFill>
                  <a:srgbClr val="222222"/>
                </a:solidFill>
                <a:effectLst/>
                <a:latin typeface="Arial" pitchFamily="34" charset="0"/>
                <a:ea typeface="Times New Roman" pitchFamily="18" charset="0"/>
                <a:cs typeface="Arial" pitchFamily="34" charset="0"/>
              </a:rPr>
              <a:t> </a:t>
            </a:r>
            <a:r>
              <a:rPr kumimoji="0" lang="hi-IN" sz="2000" b="0" i="0" u="none" strike="noStrike" cap="none" normalizeH="0" baseline="0" dirty="0" smtClean="0">
                <a:ln>
                  <a:noFill/>
                </a:ln>
                <a:solidFill>
                  <a:srgbClr val="222222"/>
                </a:solidFill>
                <a:effectLst/>
                <a:latin typeface="Nirmala UI" pitchFamily="34" charset="0"/>
                <a:ea typeface="Times New Roman" pitchFamily="18" charset="0"/>
                <a:cs typeface="Nirmala UI" pitchFamily="34" charset="0"/>
              </a:rPr>
              <a:t>है</a:t>
            </a:r>
            <a:r>
              <a:rPr kumimoji="0" lang="en-US" sz="2000" b="0" i="0" u="none" strike="noStrike" cap="none" normalizeH="0" baseline="0" dirty="0" smtClean="0">
                <a:ln>
                  <a:noFill/>
                </a:ln>
                <a:solidFill>
                  <a:srgbClr val="222222"/>
                </a:solidFill>
                <a:effectLst/>
                <a:latin typeface="Arial" pitchFamily="34" charset="0"/>
                <a:ea typeface="Times New Roman" pitchFamily="18" charset="0"/>
                <a:cs typeface="Arial" pitchFamily="34" charset="0"/>
              </a:rPr>
              <a:t> </a:t>
            </a:r>
            <a:r>
              <a:rPr kumimoji="0" lang="hi-IN" sz="2000" b="0" i="0" u="none" strike="noStrike" cap="none" normalizeH="0" baseline="0" dirty="0" smtClean="0">
                <a:ln>
                  <a:noFill/>
                </a:ln>
                <a:solidFill>
                  <a:srgbClr val="222222"/>
                </a:solidFill>
                <a:effectLst/>
                <a:latin typeface="Nirmala UI" pitchFamily="34" charset="0"/>
                <a:ea typeface="Times New Roman" pitchFamily="18" charset="0"/>
                <a:cs typeface="Nirmala UI" pitchFamily="34" charset="0"/>
              </a:rPr>
              <a:t>वह</a:t>
            </a:r>
            <a:r>
              <a:rPr kumimoji="0" lang="en-US" sz="2000" b="0" i="0" u="none" strike="noStrike" cap="none" normalizeH="0" baseline="0" dirty="0" smtClean="0">
                <a:ln>
                  <a:noFill/>
                </a:ln>
                <a:solidFill>
                  <a:srgbClr val="222222"/>
                </a:solidFill>
                <a:effectLst/>
                <a:latin typeface="Arial" pitchFamily="34" charset="0"/>
                <a:ea typeface="Times New Roman" pitchFamily="18" charset="0"/>
                <a:cs typeface="Arial" pitchFamily="34" charset="0"/>
              </a:rPr>
              <a:t> </a:t>
            </a:r>
            <a:r>
              <a:rPr kumimoji="0" lang="hi-IN" sz="2000" b="0" i="0" u="none" strike="noStrike" cap="none" normalizeH="0" baseline="0" dirty="0" smtClean="0">
                <a:ln>
                  <a:noFill/>
                </a:ln>
                <a:solidFill>
                  <a:srgbClr val="222222"/>
                </a:solidFill>
                <a:effectLst/>
                <a:latin typeface="Nirmala UI" pitchFamily="34" charset="0"/>
                <a:ea typeface="Times New Roman" pitchFamily="18" charset="0"/>
                <a:cs typeface="Nirmala UI" pitchFamily="34" charset="0"/>
              </a:rPr>
              <a:t>श्रेष्ठतम</a:t>
            </a:r>
            <a:r>
              <a:rPr kumimoji="0" lang="en-US" sz="2000" b="0" i="0" u="none" strike="noStrike" cap="none" normalizeH="0" baseline="0" dirty="0" smtClean="0">
                <a:ln>
                  <a:noFill/>
                </a:ln>
                <a:solidFill>
                  <a:srgbClr val="222222"/>
                </a:solidFill>
                <a:effectLst/>
                <a:latin typeface="Arial" pitchFamily="34" charset="0"/>
                <a:ea typeface="Times New Roman" pitchFamily="18" charset="0"/>
                <a:cs typeface="Arial" pitchFamily="34" charset="0"/>
              </a:rPr>
              <a:t> </a:t>
            </a:r>
            <a:r>
              <a:rPr kumimoji="0" lang="hi-IN" sz="2000" b="0" i="0" u="none" strike="noStrike" cap="none" normalizeH="0" baseline="0" dirty="0" smtClean="0">
                <a:ln>
                  <a:noFill/>
                </a:ln>
                <a:solidFill>
                  <a:srgbClr val="222222"/>
                </a:solidFill>
                <a:effectLst/>
                <a:latin typeface="Nirmala UI" pitchFamily="34" charset="0"/>
                <a:ea typeface="Times New Roman" pitchFamily="18" charset="0"/>
                <a:cs typeface="Nirmala UI" pitchFamily="34" charset="0"/>
              </a:rPr>
              <a:t>गद्य</a:t>
            </a:r>
            <a:r>
              <a:rPr kumimoji="0" lang="en-US" sz="2000" b="0" i="0" u="none" strike="noStrike" cap="none" normalizeH="0" baseline="0" dirty="0" smtClean="0">
                <a:ln>
                  <a:noFill/>
                </a:ln>
                <a:solidFill>
                  <a:srgbClr val="222222"/>
                </a:solidFill>
                <a:effectLst/>
                <a:latin typeface="Arial" pitchFamily="34" charset="0"/>
                <a:ea typeface="Times New Roman" pitchFamily="18" charset="0"/>
                <a:cs typeface="Arial" pitchFamily="34" charset="0"/>
              </a:rPr>
              <a:t> </a:t>
            </a:r>
            <a:r>
              <a:rPr kumimoji="0" lang="hi-IN" sz="2000" b="0" i="0" u="none" strike="noStrike" cap="none" normalizeH="0" baseline="0" dirty="0" smtClean="0">
                <a:ln>
                  <a:noFill/>
                </a:ln>
                <a:solidFill>
                  <a:srgbClr val="222222"/>
                </a:solidFill>
                <a:effectLst/>
                <a:latin typeface="Nirmala UI" pitchFamily="34" charset="0"/>
                <a:ea typeface="Times New Roman" pitchFamily="18" charset="0"/>
                <a:cs typeface="Nirmala UI" pitchFamily="34" charset="0"/>
              </a:rPr>
              <a:t>का</a:t>
            </a:r>
            <a:r>
              <a:rPr kumimoji="0" lang="en-US" sz="2000" b="0" i="0" u="none" strike="noStrike" cap="none" normalizeH="0" baseline="0" dirty="0" smtClean="0">
                <a:ln>
                  <a:noFill/>
                </a:ln>
                <a:solidFill>
                  <a:srgbClr val="222222"/>
                </a:solidFill>
                <a:effectLst/>
                <a:latin typeface="Arial" pitchFamily="34" charset="0"/>
                <a:ea typeface="Times New Roman" pitchFamily="18" charset="0"/>
                <a:cs typeface="Arial" pitchFamily="34" charset="0"/>
              </a:rPr>
              <a:t> </a:t>
            </a:r>
            <a:r>
              <a:rPr kumimoji="0" lang="hi-IN" sz="2000" b="0" i="0" u="none" strike="noStrike" cap="none" normalizeH="0" baseline="0" dirty="0" smtClean="0">
                <a:ln>
                  <a:noFill/>
                </a:ln>
                <a:solidFill>
                  <a:srgbClr val="222222"/>
                </a:solidFill>
                <a:effectLst/>
                <a:latin typeface="Nirmala UI" pitchFamily="34" charset="0"/>
                <a:ea typeface="Times New Roman" pitchFamily="18" charset="0"/>
                <a:cs typeface="Nirmala UI" pitchFamily="34" charset="0"/>
              </a:rPr>
              <a:t>उत्कृष्ट</a:t>
            </a:r>
            <a:r>
              <a:rPr kumimoji="0" lang="en-US" sz="2000" b="0" i="0" u="none" strike="noStrike" cap="none" normalizeH="0" baseline="0" dirty="0" smtClean="0">
                <a:ln>
                  <a:noFill/>
                </a:ln>
                <a:solidFill>
                  <a:srgbClr val="222222"/>
                </a:solidFill>
                <a:effectLst/>
                <a:latin typeface="Arial" pitchFamily="34" charset="0"/>
                <a:ea typeface="Times New Roman" pitchFamily="18" charset="0"/>
                <a:cs typeface="Arial" pitchFamily="34" charset="0"/>
              </a:rPr>
              <a:t> </a:t>
            </a:r>
            <a:r>
              <a:rPr kumimoji="0" lang="hi-IN" sz="2000" b="0" i="0" u="none" strike="noStrike" cap="none" normalizeH="0" baseline="0" dirty="0" smtClean="0">
                <a:ln>
                  <a:noFill/>
                </a:ln>
                <a:solidFill>
                  <a:srgbClr val="222222"/>
                </a:solidFill>
                <a:effectLst/>
                <a:latin typeface="Nirmala UI" pitchFamily="34" charset="0"/>
                <a:ea typeface="Times New Roman" pitchFamily="18" charset="0"/>
                <a:cs typeface="Nirmala UI" pitchFamily="34" charset="0"/>
              </a:rPr>
              <a:t>उदाहरण</a:t>
            </a:r>
            <a:r>
              <a:rPr kumimoji="0" lang="en-US" sz="2000" b="0" i="0" u="none" strike="noStrike" cap="none" normalizeH="0" baseline="0" dirty="0" smtClean="0">
                <a:ln>
                  <a:noFill/>
                </a:ln>
                <a:solidFill>
                  <a:srgbClr val="222222"/>
                </a:solidFill>
                <a:effectLst/>
                <a:latin typeface="Arial" pitchFamily="34" charset="0"/>
                <a:ea typeface="Times New Roman" pitchFamily="18" charset="0"/>
                <a:cs typeface="Arial" pitchFamily="34" charset="0"/>
              </a:rPr>
              <a:t> </a:t>
            </a:r>
            <a:r>
              <a:rPr kumimoji="0" lang="hi-IN" sz="2000" b="0" i="0" u="none" strike="noStrike" cap="none" normalizeH="0" baseline="0" dirty="0" smtClean="0">
                <a:ln>
                  <a:noFill/>
                </a:ln>
                <a:solidFill>
                  <a:srgbClr val="222222"/>
                </a:solidFill>
                <a:effectLst/>
                <a:latin typeface="Nirmala UI" pitchFamily="34" charset="0"/>
                <a:ea typeface="Times New Roman" pitchFamily="18" charset="0"/>
                <a:cs typeface="Nirmala UI" pitchFamily="34" charset="0"/>
              </a:rPr>
              <a:t>है।उसमें</a:t>
            </a:r>
            <a:r>
              <a:rPr kumimoji="0" lang="en-US" sz="2000" b="0" i="0" u="none" strike="noStrike" cap="none" normalizeH="0" baseline="0" dirty="0" smtClean="0">
                <a:ln>
                  <a:noFill/>
                </a:ln>
                <a:solidFill>
                  <a:srgbClr val="222222"/>
                </a:solidFill>
                <a:effectLst/>
                <a:latin typeface="Arial" pitchFamily="34" charset="0"/>
                <a:ea typeface="Times New Roman" pitchFamily="18" charset="0"/>
                <a:cs typeface="Arial" pitchFamily="34" charset="0"/>
              </a:rPr>
              <a:t> </a:t>
            </a:r>
            <a:r>
              <a:rPr kumimoji="0" lang="hi-IN" sz="2000" b="0" i="0" u="none" strike="noStrike" cap="none" normalizeH="0" baseline="0" dirty="0" smtClean="0">
                <a:ln>
                  <a:noFill/>
                </a:ln>
                <a:solidFill>
                  <a:srgbClr val="222222"/>
                </a:solidFill>
                <a:effectLst/>
                <a:latin typeface="Nirmala UI" pitchFamily="34" charset="0"/>
                <a:ea typeface="Times New Roman" pitchFamily="18" charset="0"/>
                <a:cs typeface="Nirmala UI" pitchFamily="34" charset="0"/>
              </a:rPr>
              <a:t>जीवन</a:t>
            </a:r>
            <a:r>
              <a:rPr kumimoji="0" lang="en-US" sz="2000" b="0" i="0" u="none" strike="noStrike" cap="none" normalizeH="0" baseline="0" dirty="0" smtClean="0">
                <a:ln>
                  <a:noFill/>
                </a:ln>
                <a:solidFill>
                  <a:srgbClr val="222222"/>
                </a:solidFill>
                <a:effectLst/>
                <a:latin typeface="Arial" pitchFamily="34" charset="0"/>
                <a:ea typeface="Times New Roman" pitchFamily="18" charset="0"/>
                <a:cs typeface="Arial" pitchFamily="34" charset="0"/>
              </a:rPr>
              <a:t> </a:t>
            </a:r>
            <a:r>
              <a:rPr kumimoji="0" lang="hi-IN" sz="2000" b="0" i="0" u="none" strike="noStrike" cap="none" normalizeH="0" baseline="0" dirty="0" smtClean="0">
                <a:ln>
                  <a:noFill/>
                </a:ln>
                <a:solidFill>
                  <a:srgbClr val="222222"/>
                </a:solidFill>
                <a:effectLst/>
                <a:latin typeface="Nirmala UI" pitchFamily="34" charset="0"/>
                <a:ea typeface="Times New Roman" pitchFamily="18" charset="0"/>
                <a:cs typeface="Nirmala UI" pitchFamily="34" charset="0"/>
              </a:rPr>
              <a:t>का</a:t>
            </a:r>
            <a:r>
              <a:rPr kumimoji="0" lang="en-US" sz="2000" b="0" i="0" u="none" strike="noStrike" cap="none" normalizeH="0" baseline="0" dirty="0" smtClean="0">
                <a:ln>
                  <a:noFill/>
                </a:ln>
                <a:solidFill>
                  <a:srgbClr val="222222"/>
                </a:solidFill>
                <a:effectLst/>
                <a:latin typeface="Arial" pitchFamily="34" charset="0"/>
                <a:ea typeface="Times New Roman" pitchFamily="18" charset="0"/>
                <a:cs typeface="Arial" pitchFamily="34" charset="0"/>
              </a:rPr>
              <a:t> </a:t>
            </a:r>
            <a:r>
              <a:rPr kumimoji="0" lang="hi-IN" sz="2000" b="0" i="0" u="none" strike="noStrike" cap="none" normalizeH="0" baseline="0" dirty="0" smtClean="0">
                <a:ln>
                  <a:noFill/>
                </a:ln>
                <a:solidFill>
                  <a:srgbClr val="222222"/>
                </a:solidFill>
                <a:effectLst/>
                <a:latin typeface="Nirmala UI" pitchFamily="34" charset="0"/>
                <a:ea typeface="Times New Roman" pitchFamily="18" charset="0"/>
                <a:cs typeface="Nirmala UI" pitchFamily="34" charset="0"/>
              </a:rPr>
              <a:t>संपूर्ण</a:t>
            </a:r>
            <a:r>
              <a:rPr kumimoji="0" lang="en-US" sz="2000" b="0" i="0" u="none" strike="noStrike" cap="none" normalizeH="0" baseline="0" dirty="0" smtClean="0">
                <a:ln>
                  <a:noFill/>
                </a:ln>
                <a:solidFill>
                  <a:srgbClr val="222222"/>
                </a:solidFill>
                <a:effectLst/>
                <a:latin typeface="Arial" pitchFamily="34" charset="0"/>
                <a:ea typeface="Times New Roman" pitchFamily="18" charset="0"/>
                <a:cs typeface="Arial" pitchFamily="34" charset="0"/>
              </a:rPr>
              <a:t> </a:t>
            </a:r>
            <a:r>
              <a:rPr kumimoji="0" lang="hi-IN" sz="2000" b="0" i="0" u="none" strike="noStrike" cap="none" normalizeH="0" baseline="0" dirty="0" smtClean="0">
                <a:ln>
                  <a:noFill/>
                </a:ln>
                <a:solidFill>
                  <a:srgbClr val="222222"/>
                </a:solidFill>
                <a:effectLst/>
                <a:latin typeface="Nirmala UI" pitchFamily="34" charset="0"/>
                <a:ea typeface="Times New Roman" pitchFamily="18" charset="0"/>
                <a:cs typeface="Nirmala UI" pitchFamily="34" charset="0"/>
              </a:rPr>
              <a:t>वैविध्य</a:t>
            </a:r>
            <a:r>
              <a:rPr kumimoji="0" lang="en-US" sz="2000" b="0" i="0" u="none" strike="noStrike" cap="none" normalizeH="0" baseline="0" dirty="0" smtClean="0">
                <a:ln>
                  <a:noFill/>
                </a:ln>
                <a:solidFill>
                  <a:srgbClr val="222222"/>
                </a:solidFill>
                <a:effectLst/>
                <a:latin typeface="Arial" pitchFamily="34" charset="0"/>
                <a:ea typeface="Times New Roman" pitchFamily="18" charset="0"/>
                <a:cs typeface="Arial" pitchFamily="34" charset="0"/>
              </a:rPr>
              <a:t> </a:t>
            </a:r>
            <a:r>
              <a:rPr kumimoji="0" lang="hi-IN" sz="2000" b="0" i="0" u="none" strike="noStrike" cap="none" normalizeH="0" baseline="0" dirty="0" smtClean="0">
                <a:ln>
                  <a:noFill/>
                </a:ln>
                <a:solidFill>
                  <a:srgbClr val="222222"/>
                </a:solidFill>
                <a:effectLst/>
                <a:latin typeface="Nirmala UI" pitchFamily="34" charset="0"/>
                <a:ea typeface="Times New Roman" pitchFamily="18" charset="0"/>
                <a:cs typeface="Nirmala UI" pitchFamily="34" charset="0"/>
              </a:rPr>
              <a:t>समाया</a:t>
            </a:r>
            <a:r>
              <a:rPr kumimoji="0" lang="en-US" sz="2000" b="0" i="0" u="none" strike="noStrike" cap="none" normalizeH="0" baseline="0" dirty="0" smtClean="0">
                <a:ln>
                  <a:noFill/>
                </a:ln>
                <a:solidFill>
                  <a:srgbClr val="222222"/>
                </a:solidFill>
                <a:effectLst/>
                <a:latin typeface="Arial" pitchFamily="34" charset="0"/>
                <a:ea typeface="Times New Roman" pitchFamily="18" charset="0"/>
                <a:cs typeface="Arial" pitchFamily="34" charset="0"/>
              </a:rPr>
              <a:t> </a:t>
            </a:r>
            <a:r>
              <a:rPr kumimoji="0" lang="hi-IN" sz="2000" b="0" i="0" u="none" strike="noStrike" cap="none" normalizeH="0" baseline="0" dirty="0" smtClean="0">
                <a:ln>
                  <a:noFill/>
                </a:ln>
                <a:solidFill>
                  <a:srgbClr val="222222"/>
                </a:solidFill>
                <a:effectLst/>
                <a:latin typeface="Nirmala UI" pitchFamily="34" charset="0"/>
                <a:ea typeface="Times New Roman" pitchFamily="18" charset="0"/>
                <a:cs typeface="Nirmala UI" pitchFamily="34" charset="0"/>
              </a:rPr>
              <a:t>है।</a:t>
            </a:r>
            <a:r>
              <a:rPr kumimoji="0" lang="en-US" sz="2000" b="0" i="0" u="none" strike="noStrike" cap="none" normalizeH="0" baseline="0" dirty="0" smtClean="0">
                <a:ln>
                  <a:noFill/>
                </a:ln>
                <a:solidFill>
                  <a:srgbClr val="222222"/>
                </a:solidFill>
                <a:effectLst/>
                <a:latin typeface="Arial" pitchFamily="34" charset="0"/>
                <a:ea typeface="Times New Roman" pitchFamily="18" charset="0"/>
                <a:cs typeface="Arial" pitchFamily="34" charset="0"/>
              </a:rPr>
              <a:t> </a:t>
            </a:r>
            <a:r>
              <a:rPr kumimoji="0" lang="hi-IN" sz="2000" b="0" i="0" u="none" strike="noStrike" cap="none" normalizeH="0" baseline="0" dirty="0" smtClean="0">
                <a:ln>
                  <a:noFill/>
                </a:ln>
                <a:solidFill>
                  <a:srgbClr val="222222"/>
                </a:solidFill>
                <a:effectLst/>
                <a:latin typeface="Nirmala UI" pitchFamily="34" charset="0"/>
                <a:ea typeface="Times New Roman" pitchFamily="18" charset="0"/>
                <a:cs typeface="Nirmala UI" pitchFamily="34" charset="0"/>
              </a:rPr>
              <a:t>बिना</a:t>
            </a:r>
            <a:r>
              <a:rPr kumimoji="0" lang="en-US" sz="2000" b="0" i="0" u="none" strike="noStrike" cap="none" normalizeH="0" baseline="0" dirty="0" smtClean="0">
                <a:ln>
                  <a:noFill/>
                </a:ln>
                <a:solidFill>
                  <a:srgbClr val="222222"/>
                </a:solidFill>
                <a:effectLst/>
                <a:latin typeface="Arial" pitchFamily="34" charset="0"/>
                <a:ea typeface="Times New Roman" pitchFamily="18" charset="0"/>
                <a:cs typeface="Arial" pitchFamily="34" charset="0"/>
              </a:rPr>
              <a:t> </a:t>
            </a:r>
            <a:r>
              <a:rPr kumimoji="0" lang="hi-IN" sz="2000" b="0" i="0" u="none" strike="noStrike" cap="none" normalizeH="0" baseline="0" dirty="0" smtClean="0">
                <a:ln>
                  <a:noFill/>
                </a:ln>
                <a:solidFill>
                  <a:srgbClr val="222222"/>
                </a:solidFill>
                <a:effectLst/>
                <a:latin typeface="Nirmala UI" pitchFamily="34" charset="0"/>
                <a:ea typeface="Times New Roman" pitchFamily="18" charset="0"/>
                <a:cs typeface="Nirmala UI" pitchFamily="34" charset="0"/>
              </a:rPr>
              <a:t>कल्पना</a:t>
            </a:r>
            <a:r>
              <a:rPr kumimoji="0" lang="en-US" sz="2000" b="0" i="0" u="none" strike="noStrike" cap="none" normalizeH="0" baseline="0" dirty="0" smtClean="0">
                <a:ln>
                  <a:noFill/>
                </a:ln>
                <a:solidFill>
                  <a:srgbClr val="222222"/>
                </a:solidFill>
                <a:effectLst/>
                <a:latin typeface="Arial" pitchFamily="34" charset="0"/>
                <a:ea typeface="Times New Roman" pitchFamily="18" charset="0"/>
                <a:cs typeface="Arial" pitchFamily="34" charset="0"/>
              </a:rPr>
              <a:t> </a:t>
            </a:r>
            <a:r>
              <a:rPr kumimoji="0" lang="hi-IN" sz="2000" b="0" i="0" u="none" strike="noStrike" cap="none" normalizeH="0" baseline="0" dirty="0" smtClean="0">
                <a:ln>
                  <a:noFill/>
                </a:ln>
                <a:solidFill>
                  <a:srgbClr val="222222"/>
                </a:solidFill>
                <a:effectLst/>
                <a:latin typeface="Nirmala UI" pitchFamily="34" charset="0"/>
                <a:ea typeface="Times New Roman" pitchFamily="18" charset="0"/>
                <a:cs typeface="Nirmala UI" pitchFamily="34" charset="0"/>
              </a:rPr>
              <a:t>और</a:t>
            </a:r>
            <a:r>
              <a:rPr kumimoji="0" lang="en-US" sz="2000" b="0" i="0" u="none" strike="noStrike" cap="none" normalizeH="0" baseline="0" dirty="0" smtClean="0">
                <a:ln>
                  <a:noFill/>
                </a:ln>
                <a:solidFill>
                  <a:srgbClr val="222222"/>
                </a:solidFill>
                <a:effectLst/>
                <a:latin typeface="Arial" pitchFamily="34" charset="0"/>
                <a:ea typeface="Times New Roman" pitchFamily="18" charset="0"/>
                <a:cs typeface="Arial" pitchFamily="34" charset="0"/>
              </a:rPr>
              <a:t> </a:t>
            </a:r>
            <a:r>
              <a:rPr kumimoji="0" lang="hi-IN" sz="2000" b="0" i="0" u="none" strike="noStrike" cap="none" normalizeH="0" baseline="0" dirty="0" smtClean="0">
                <a:ln>
                  <a:noFill/>
                </a:ln>
                <a:solidFill>
                  <a:srgbClr val="222222"/>
                </a:solidFill>
                <a:effectLst/>
                <a:latin typeface="Nirmala UI" pitchFamily="34" charset="0"/>
                <a:ea typeface="Times New Roman" pitchFamily="18" charset="0"/>
                <a:cs typeface="Nirmala UI" pitchFamily="34" charset="0"/>
              </a:rPr>
              <a:t>काव्यरूपों</a:t>
            </a:r>
            <a:r>
              <a:rPr kumimoji="0" lang="en-US" sz="2000" b="0" i="0" u="none" strike="noStrike" cap="none" normalizeH="0" baseline="0" dirty="0" smtClean="0">
                <a:ln>
                  <a:noFill/>
                </a:ln>
                <a:solidFill>
                  <a:srgbClr val="222222"/>
                </a:solidFill>
                <a:effectLst/>
                <a:latin typeface="Arial" pitchFamily="34" charset="0"/>
                <a:ea typeface="Times New Roman" pitchFamily="18" charset="0"/>
                <a:cs typeface="Arial" pitchFamily="34" charset="0"/>
              </a:rPr>
              <a:t> </a:t>
            </a:r>
            <a:r>
              <a:rPr kumimoji="0" lang="hi-IN" sz="2000" b="0" i="0" u="none" strike="noStrike" cap="none" normalizeH="0" baseline="0" dirty="0" smtClean="0">
                <a:ln>
                  <a:noFill/>
                </a:ln>
                <a:solidFill>
                  <a:srgbClr val="222222"/>
                </a:solidFill>
                <a:effectLst/>
                <a:latin typeface="Nirmala UI" pitchFamily="34" charset="0"/>
                <a:ea typeface="Times New Roman" pitchFamily="18" charset="0"/>
                <a:cs typeface="Nirmala UI" pitchFamily="34" charset="0"/>
              </a:rPr>
              <a:t>का</a:t>
            </a:r>
            <a:r>
              <a:rPr kumimoji="0" lang="en-US" sz="2000" b="0" i="0" u="none" strike="noStrike" cap="none" normalizeH="0" baseline="0" dirty="0" smtClean="0">
                <a:ln>
                  <a:noFill/>
                </a:ln>
                <a:solidFill>
                  <a:srgbClr val="222222"/>
                </a:solidFill>
                <a:effectLst/>
                <a:latin typeface="Arial" pitchFamily="34" charset="0"/>
                <a:ea typeface="Times New Roman" pitchFamily="18" charset="0"/>
                <a:cs typeface="Arial" pitchFamily="34" charset="0"/>
              </a:rPr>
              <a:t> </a:t>
            </a:r>
            <a:r>
              <a:rPr kumimoji="0" lang="hi-IN" sz="2000" b="0" i="0" u="none" strike="noStrike" cap="none" normalizeH="0" baseline="0" dirty="0" smtClean="0">
                <a:ln>
                  <a:noFill/>
                </a:ln>
                <a:solidFill>
                  <a:srgbClr val="222222"/>
                </a:solidFill>
                <a:effectLst/>
                <a:latin typeface="Nirmala UI" pitchFamily="34" charset="0"/>
                <a:ea typeface="Times New Roman" pitchFamily="18" charset="0"/>
                <a:cs typeface="Nirmala UI" pitchFamily="34" charset="0"/>
              </a:rPr>
              <a:t>सहारा</a:t>
            </a:r>
            <a:r>
              <a:rPr kumimoji="0" lang="en-US" sz="2000" b="0" i="0" u="none" strike="noStrike" cap="none" normalizeH="0" baseline="0" dirty="0" smtClean="0">
                <a:ln>
                  <a:noFill/>
                </a:ln>
                <a:solidFill>
                  <a:srgbClr val="222222"/>
                </a:solidFill>
                <a:effectLst/>
                <a:latin typeface="Arial" pitchFamily="34" charset="0"/>
                <a:ea typeface="Times New Roman" pitchFamily="18" charset="0"/>
                <a:cs typeface="Arial" pitchFamily="34" charset="0"/>
              </a:rPr>
              <a:t> </a:t>
            </a:r>
            <a:r>
              <a:rPr kumimoji="0" lang="hi-IN" sz="2000" b="0" i="0" u="none" strike="noStrike" cap="none" normalizeH="0" baseline="0" dirty="0" smtClean="0">
                <a:ln>
                  <a:noFill/>
                </a:ln>
                <a:solidFill>
                  <a:srgbClr val="222222"/>
                </a:solidFill>
                <a:effectLst/>
                <a:latin typeface="Nirmala UI" pitchFamily="34" charset="0"/>
                <a:ea typeface="Times New Roman" pitchFamily="18" charset="0"/>
                <a:cs typeface="Nirmala UI" pitchFamily="34" charset="0"/>
              </a:rPr>
              <a:t>लिए</a:t>
            </a:r>
            <a:r>
              <a:rPr kumimoji="0" lang="en-US" sz="2000" b="0" i="0" u="none" strike="noStrike" cap="none" normalizeH="0" baseline="0" dirty="0" smtClean="0">
                <a:ln>
                  <a:noFill/>
                </a:ln>
                <a:solidFill>
                  <a:srgbClr val="222222"/>
                </a:solidFill>
                <a:effectLst/>
                <a:latin typeface="Arial" pitchFamily="34" charset="0"/>
                <a:ea typeface="Times New Roman" pitchFamily="18" charset="0"/>
                <a:cs typeface="Arial" pitchFamily="34" charset="0"/>
              </a:rPr>
              <a:t> </a:t>
            </a:r>
            <a:r>
              <a:rPr kumimoji="0" lang="hi-IN" sz="2000" b="0" i="0" u="none" strike="noStrike" cap="none" normalizeH="0" baseline="0" dirty="0" smtClean="0">
                <a:ln>
                  <a:noFill/>
                </a:ln>
                <a:solidFill>
                  <a:srgbClr val="222222"/>
                </a:solidFill>
                <a:effectLst/>
                <a:latin typeface="Nirmala UI" pitchFamily="34" charset="0"/>
                <a:ea typeface="Times New Roman" pitchFamily="18" charset="0"/>
                <a:cs typeface="Nirmala UI" pitchFamily="34" charset="0"/>
              </a:rPr>
              <a:t>कोई</a:t>
            </a:r>
            <a:r>
              <a:rPr kumimoji="0" lang="en-US" sz="2000" b="0" i="0" u="none" strike="noStrike" cap="none" normalizeH="0" baseline="0" dirty="0" smtClean="0">
                <a:ln>
                  <a:noFill/>
                </a:ln>
                <a:solidFill>
                  <a:srgbClr val="222222"/>
                </a:solidFill>
                <a:effectLst/>
                <a:latin typeface="Arial" pitchFamily="34" charset="0"/>
                <a:ea typeface="Times New Roman" pitchFamily="18" charset="0"/>
                <a:cs typeface="Arial" pitchFamily="34" charset="0"/>
              </a:rPr>
              <a:t> </a:t>
            </a:r>
            <a:r>
              <a:rPr kumimoji="0" lang="hi-IN" sz="2000" b="0" i="0" u="none" strike="noStrike" cap="none" normalizeH="0" baseline="0" dirty="0" smtClean="0">
                <a:ln>
                  <a:noFill/>
                </a:ln>
                <a:solidFill>
                  <a:srgbClr val="222222"/>
                </a:solidFill>
                <a:effectLst/>
                <a:latin typeface="Nirmala UI" pitchFamily="34" charset="0"/>
                <a:ea typeface="Times New Roman" pitchFamily="18" charset="0"/>
                <a:cs typeface="Nirmala UI" pitchFamily="34" charset="0"/>
              </a:rPr>
              <a:t>रचनाकार</a:t>
            </a:r>
            <a:r>
              <a:rPr kumimoji="0" lang="en-US" sz="2000" b="0" i="0" u="none" strike="noStrike" cap="none" normalizeH="0" baseline="0" dirty="0" smtClean="0">
                <a:ln>
                  <a:noFill/>
                </a:ln>
                <a:solidFill>
                  <a:srgbClr val="222222"/>
                </a:solidFill>
                <a:effectLst/>
                <a:latin typeface="Arial" pitchFamily="34" charset="0"/>
                <a:ea typeface="Times New Roman" pitchFamily="18" charset="0"/>
                <a:cs typeface="Arial" pitchFamily="34" charset="0"/>
              </a:rPr>
              <a:t> </a:t>
            </a:r>
            <a:r>
              <a:rPr kumimoji="0" lang="hi-IN" sz="2000" b="0" i="0" u="none" strike="noStrike" cap="none" normalizeH="0" baseline="0" dirty="0" smtClean="0">
                <a:ln>
                  <a:noFill/>
                </a:ln>
                <a:solidFill>
                  <a:srgbClr val="222222"/>
                </a:solidFill>
                <a:effectLst/>
                <a:latin typeface="Nirmala UI" pitchFamily="34" charset="0"/>
                <a:ea typeface="Times New Roman" pitchFamily="18" charset="0"/>
                <a:cs typeface="Nirmala UI" pitchFamily="34" charset="0"/>
              </a:rPr>
              <a:t>गद्य</a:t>
            </a:r>
            <a:r>
              <a:rPr kumimoji="0" lang="en-US" sz="2000" b="0" i="0" u="none" strike="noStrike" cap="none" normalizeH="0" baseline="0" dirty="0" smtClean="0">
                <a:ln>
                  <a:noFill/>
                </a:ln>
                <a:solidFill>
                  <a:srgbClr val="222222"/>
                </a:solidFill>
                <a:effectLst/>
                <a:latin typeface="Arial" pitchFamily="34" charset="0"/>
                <a:ea typeface="Times New Roman" pitchFamily="18" charset="0"/>
                <a:cs typeface="Arial" pitchFamily="34" charset="0"/>
              </a:rPr>
              <a:t> </a:t>
            </a:r>
            <a:r>
              <a:rPr kumimoji="0" lang="hi-IN" sz="2000" b="0" i="0" u="none" strike="noStrike" cap="none" normalizeH="0" baseline="0" dirty="0" smtClean="0">
                <a:ln>
                  <a:noFill/>
                </a:ln>
                <a:solidFill>
                  <a:srgbClr val="222222"/>
                </a:solidFill>
                <a:effectLst/>
                <a:latin typeface="Nirmala UI" pitchFamily="34" charset="0"/>
                <a:ea typeface="Times New Roman" pitchFamily="18" charset="0"/>
                <a:cs typeface="Nirmala UI" pitchFamily="34" charset="0"/>
              </a:rPr>
              <a:t>में</a:t>
            </a:r>
            <a:r>
              <a:rPr kumimoji="0" lang="en-US" sz="2000" b="0" i="0" u="none" strike="noStrike" cap="none" normalizeH="0" baseline="0" dirty="0" smtClean="0">
                <a:ln>
                  <a:noFill/>
                </a:ln>
                <a:solidFill>
                  <a:srgbClr val="222222"/>
                </a:solidFill>
                <a:effectLst/>
                <a:latin typeface="Arial" pitchFamily="34" charset="0"/>
                <a:ea typeface="Times New Roman" pitchFamily="18" charset="0"/>
                <a:cs typeface="Arial" pitchFamily="34" charset="0"/>
              </a:rPr>
              <a:t> </a:t>
            </a:r>
            <a:r>
              <a:rPr kumimoji="0" lang="hi-IN" sz="2000" b="0" i="0" u="none" strike="noStrike" cap="none" normalizeH="0" baseline="0" dirty="0" smtClean="0">
                <a:ln>
                  <a:noFill/>
                </a:ln>
                <a:solidFill>
                  <a:srgbClr val="222222"/>
                </a:solidFill>
                <a:effectLst/>
                <a:latin typeface="Nirmala UI" pitchFamily="34" charset="0"/>
                <a:ea typeface="Times New Roman" pitchFamily="18" charset="0"/>
                <a:cs typeface="Nirmala UI" pitchFamily="34" charset="0"/>
              </a:rPr>
              <a:t>कितना</a:t>
            </a:r>
            <a:r>
              <a:rPr kumimoji="0" lang="en-US" sz="2000" b="0" i="0" u="none" strike="noStrike" cap="none" normalizeH="0" baseline="0" dirty="0" smtClean="0">
                <a:ln>
                  <a:noFill/>
                </a:ln>
                <a:solidFill>
                  <a:srgbClr val="222222"/>
                </a:solidFill>
                <a:effectLst/>
                <a:latin typeface="Arial" pitchFamily="34" charset="0"/>
                <a:ea typeface="Times New Roman" pitchFamily="18" charset="0"/>
                <a:cs typeface="Arial" pitchFamily="34" charset="0"/>
              </a:rPr>
              <a:t> </a:t>
            </a:r>
            <a:r>
              <a:rPr kumimoji="0" lang="hi-IN" sz="2000" b="0" i="0" u="none" strike="noStrike" cap="none" normalizeH="0" baseline="0" dirty="0" smtClean="0">
                <a:ln>
                  <a:noFill/>
                </a:ln>
                <a:solidFill>
                  <a:srgbClr val="222222"/>
                </a:solidFill>
                <a:effectLst/>
                <a:latin typeface="Nirmala UI" pitchFamily="34" charset="0"/>
                <a:ea typeface="Times New Roman" pitchFamily="18" charset="0"/>
                <a:cs typeface="Nirmala UI" pitchFamily="34" charset="0"/>
              </a:rPr>
              <a:t>कुछ</a:t>
            </a:r>
            <a:r>
              <a:rPr kumimoji="0" lang="en-US" sz="2000" b="0" i="0" u="none" strike="noStrike" cap="none" normalizeH="0" baseline="0" dirty="0" smtClean="0">
                <a:ln>
                  <a:noFill/>
                </a:ln>
                <a:solidFill>
                  <a:srgbClr val="222222"/>
                </a:solidFill>
                <a:effectLst/>
                <a:latin typeface="Arial" pitchFamily="34" charset="0"/>
                <a:ea typeface="Times New Roman" pitchFamily="18" charset="0"/>
                <a:cs typeface="Arial" pitchFamily="34" charset="0"/>
              </a:rPr>
              <a:t> </a:t>
            </a:r>
            <a:r>
              <a:rPr kumimoji="0" lang="hi-IN" sz="2000" b="0" i="0" u="none" strike="noStrike" cap="none" normalizeH="0" baseline="0" dirty="0" smtClean="0">
                <a:ln>
                  <a:noFill/>
                </a:ln>
                <a:solidFill>
                  <a:srgbClr val="222222"/>
                </a:solidFill>
                <a:effectLst/>
                <a:latin typeface="Nirmala UI" pitchFamily="34" charset="0"/>
                <a:ea typeface="Times New Roman" pitchFamily="18" charset="0"/>
                <a:cs typeface="Nirmala UI" pitchFamily="34" charset="0"/>
              </a:rPr>
              <a:t>अर्जित</a:t>
            </a:r>
            <a:r>
              <a:rPr kumimoji="0" lang="en-US" sz="2000" b="0" i="0" u="none" strike="noStrike" cap="none" normalizeH="0" baseline="0" dirty="0" smtClean="0">
                <a:ln>
                  <a:noFill/>
                </a:ln>
                <a:solidFill>
                  <a:srgbClr val="222222"/>
                </a:solidFill>
                <a:effectLst/>
                <a:latin typeface="Arial" pitchFamily="34" charset="0"/>
                <a:ea typeface="Times New Roman" pitchFamily="18" charset="0"/>
                <a:cs typeface="Arial" pitchFamily="34" charset="0"/>
              </a:rPr>
              <a:t> </a:t>
            </a:r>
            <a:r>
              <a:rPr kumimoji="0" lang="hi-IN" sz="2000" b="0" i="0" u="none" strike="noStrike" cap="none" normalizeH="0" baseline="0" dirty="0" smtClean="0">
                <a:ln>
                  <a:noFill/>
                </a:ln>
                <a:solidFill>
                  <a:srgbClr val="222222"/>
                </a:solidFill>
                <a:effectLst/>
                <a:latin typeface="Nirmala UI" pitchFamily="34" charset="0"/>
                <a:ea typeface="Times New Roman" pitchFamily="18" charset="0"/>
                <a:cs typeface="Nirmala UI" pitchFamily="34" charset="0"/>
              </a:rPr>
              <a:t>कर</a:t>
            </a:r>
            <a:r>
              <a:rPr kumimoji="0" lang="en-US" sz="2000" b="0" i="0" u="none" strike="noStrike" cap="none" normalizeH="0" baseline="0" dirty="0" smtClean="0">
                <a:ln>
                  <a:noFill/>
                </a:ln>
                <a:solidFill>
                  <a:srgbClr val="222222"/>
                </a:solidFill>
                <a:effectLst/>
                <a:latin typeface="Arial" pitchFamily="34" charset="0"/>
                <a:ea typeface="Times New Roman" pitchFamily="18" charset="0"/>
                <a:cs typeface="Arial" pitchFamily="34" charset="0"/>
              </a:rPr>
              <a:t> </a:t>
            </a:r>
            <a:r>
              <a:rPr kumimoji="0" lang="hi-IN" sz="2000" b="0" i="0" u="none" strike="noStrike" cap="none" normalizeH="0" baseline="0" dirty="0" smtClean="0">
                <a:ln>
                  <a:noFill/>
                </a:ln>
                <a:solidFill>
                  <a:srgbClr val="222222"/>
                </a:solidFill>
                <a:effectLst/>
                <a:latin typeface="Nirmala UI" pitchFamily="34" charset="0"/>
                <a:ea typeface="Times New Roman" pitchFamily="18" charset="0"/>
                <a:cs typeface="Nirmala UI" pitchFamily="34" charset="0"/>
              </a:rPr>
              <a:t>सकता</a:t>
            </a:r>
            <a:r>
              <a:rPr kumimoji="0" lang="en-US" sz="2000" b="0" i="0" u="none" strike="noStrike" cap="none" normalizeH="0" baseline="0" dirty="0" smtClean="0">
                <a:ln>
                  <a:noFill/>
                </a:ln>
                <a:solidFill>
                  <a:srgbClr val="222222"/>
                </a:solidFill>
                <a:effectLst/>
                <a:latin typeface="Arial" pitchFamily="34" charset="0"/>
                <a:ea typeface="Times New Roman" pitchFamily="18" charset="0"/>
                <a:cs typeface="Arial" pitchFamily="34" charset="0"/>
              </a:rPr>
              <a:t> </a:t>
            </a:r>
            <a:r>
              <a:rPr kumimoji="0" lang="hi-IN" sz="2000" b="0" i="0" u="none" strike="noStrike" cap="none" normalizeH="0" baseline="0" dirty="0" smtClean="0">
                <a:ln>
                  <a:noFill/>
                </a:ln>
                <a:solidFill>
                  <a:srgbClr val="222222"/>
                </a:solidFill>
                <a:effectLst/>
                <a:latin typeface="Nirmala UI" pitchFamily="34" charset="0"/>
                <a:ea typeface="Times New Roman" pitchFamily="18" charset="0"/>
                <a:cs typeface="Nirmala UI" pitchFamily="34" charset="0"/>
              </a:rPr>
              <a:t>है</a:t>
            </a:r>
            <a:r>
              <a:rPr kumimoji="0" lang="en-US" sz="2000" b="0" i="0" u="none" strike="noStrike" cap="none" normalizeH="0" baseline="0" dirty="0" smtClean="0">
                <a:ln>
                  <a:noFill/>
                </a:ln>
                <a:solidFill>
                  <a:srgbClr val="222222"/>
                </a:solidFill>
                <a:effectLst/>
                <a:latin typeface="Arial" pitchFamily="34" charset="0"/>
                <a:ea typeface="Times New Roman" pitchFamily="18" charset="0"/>
                <a:cs typeface="Arial" pitchFamily="34" charset="0"/>
              </a:rPr>
              <a:t>, </a:t>
            </a:r>
            <a:r>
              <a:rPr kumimoji="0" lang="hi-IN" sz="2000" b="0" i="0" u="none" strike="noStrike" cap="none" normalizeH="0" baseline="0" dirty="0" smtClean="0">
                <a:ln>
                  <a:noFill/>
                </a:ln>
                <a:solidFill>
                  <a:srgbClr val="222222"/>
                </a:solidFill>
                <a:effectLst/>
                <a:latin typeface="Nirmala UI" pitchFamily="34" charset="0"/>
                <a:ea typeface="Times New Roman" pitchFamily="18" charset="0"/>
                <a:cs typeface="Nirmala UI" pitchFamily="34" charset="0"/>
              </a:rPr>
              <a:t>यह</a:t>
            </a:r>
            <a:r>
              <a:rPr kumimoji="0" lang="en-US" sz="2000" b="0" i="0" u="none" strike="noStrike" cap="none" normalizeH="0" baseline="0" dirty="0" smtClean="0">
                <a:ln>
                  <a:noFill/>
                </a:ln>
                <a:solidFill>
                  <a:srgbClr val="222222"/>
                </a:solidFill>
                <a:effectLst/>
                <a:latin typeface="Arial" pitchFamily="34" charset="0"/>
                <a:ea typeface="Times New Roman" pitchFamily="18" charset="0"/>
                <a:cs typeface="Arial" pitchFamily="34" charset="0"/>
              </a:rPr>
              <a:t> </a:t>
            </a:r>
            <a:r>
              <a:rPr kumimoji="0" lang="hi-IN" sz="2000" b="0" i="0" u="none" strike="noStrike" cap="none" normalizeH="0" baseline="0" dirty="0" smtClean="0">
                <a:ln>
                  <a:noFill/>
                </a:ln>
                <a:solidFill>
                  <a:srgbClr val="222222"/>
                </a:solidFill>
                <a:effectLst/>
                <a:latin typeface="Nirmala UI" pitchFamily="34" charset="0"/>
                <a:ea typeface="Times New Roman" pitchFamily="18" charset="0"/>
                <a:cs typeface="Nirmala UI" pitchFamily="34" charset="0"/>
              </a:rPr>
              <a:t>महादेवी</a:t>
            </a:r>
            <a:r>
              <a:rPr kumimoji="0" lang="en-US" sz="2000" b="0" i="0" u="none" strike="noStrike" cap="none" normalizeH="0" baseline="0" dirty="0" smtClean="0">
                <a:ln>
                  <a:noFill/>
                </a:ln>
                <a:solidFill>
                  <a:srgbClr val="222222"/>
                </a:solidFill>
                <a:effectLst/>
                <a:latin typeface="Arial" pitchFamily="34" charset="0"/>
                <a:ea typeface="Times New Roman" pitchFamily="18" charset="0"/>
                <a:cs typeface="Arial" pitchFamily="34" charset="0"/>
              </a:rPr>
              <a:t> </a:t>
            </a:r>
            <a:r>
              <a:rPr kumimoji="0" lang="hi-IN" sz="2000" b="0" i="0" u="none" strike="noStrike" cap="none" normalizeH="0" baseline="0" dirty="0" smtClean="0">
                <a:ln>
                  <a:noFill/>
                </a:ln>
                <a:solidFill>
                  <a:srgbClr val="222222"/>
                </a:solidFill>
                <a:effectLst/>
                <a:latin typeface="Nirmala UI" pitchFamily="34" charset="0"/>
                <a:ea typeface="Times New Roman" pitchFamily="18" charset="0"/>
                <a:cs typeface="Nirmala UI" pitchFamily="34" charset="0"/>
              </a:rPr>
              <a:t>को</a:t>
            </a:r>
            <a:r>
              <a:rPr kumimoji="0" lang="en-US" sz="2000" b="0" i="0" u="none" strike="noStrike" cap="none" normalizeH="0" baseline="0" dirty="0" smtClean="0">
                <a:ln>
                  <a:noFill/>
                </a:ln>
                <a:solidFill>
                  <a:srgbClr val="222222"/>
                </a:solidFill>
                <a:effectLst/>
                <a:latin typeface="Arial" pitchFamily="34" charset="0"/>
                <a:ea typeface="Times New Roman" pitchFamily="18" charset="0"/>
                <a:cs typeface="Arial" pitchFamily="34" charset="0"/>
              </a:rPr>
              <a:t> </a:t>
            </a:r>
            <a:r>
              <a:rPr kumimoji="0" lang="hi-IN" sz="2000" b="0" i="0" u="none" strike="noStrike" cap="none" normalizeH="0" baseline="0" dirty="0" smtClean="0">
                <a:ln>
                  <a:noFill/>
                </a:ln>
                <a:solidFill>
                  <a:srgbClr val="222222"/>
                </a:solidFill>
                <a:effectLst/>
                <a:latin typeface="Nirmala UI" pitchFamily="34" charset="0"/>
                <a:ea typeface="Times New Roman" pitchFamily="18" charset="0"/>
                <a:cs typeface="Nirmala UI" pitchFamily="34" charset="0"/>
              </a:rPr>
              <a:t>पढ़कर</a:t>
            </a:r>
            <a:r>
              <a:rPr kumimoji="0" lang="en-US" sz="2000" b="0" i="0" u="none" strike="noStrike" cap="none" normalizeH="0" baseline="0" dirty="0" smtClean="0">
                <a:ln>
                  <a:noFill/>
                </a:ln>
                <a:solidFill>
                  <a:srgbClr val="222222"/>
                </a:solidFill>
                <a:effectLst/>
                <a:latin typeface="Arial" pitchFamily="34" charset="0"/>
                <a:ea typeface="Times New Roman" pitchFamily="18" charset="0"/>
                <a:cs typeface="Arial" pitchFamily="34" charset="0"/>
              </a:rPr>
              <a:t> </a:t>
            </a:r>
            <a:r>
              <a:rPr kumimoji="0" lang="hi-IN" sz="2000" b="0" i="0" u="none" strike="noStrike" cap="none" normalizeH="0" baseline="0" dirty="0" smtClean="0">
                <a:ln>
                  <a:noFill/>
                </a:ln>
                <a:solidFill>
                  <a:srgbClr val="222222"/>
                </a:solidFill>
                <a:effectLst/>
                <a:latin typeface="Nirmala UI" pitchFamily="34" charset="0"/>
                <a:ea typeface="Times New Roman" pitchFamily="18" charset="0"/>
                <a:cs typeface="Nirmala UI" pitchFamily="34" charset="0"/>
              </a:rPr>
              <a:t>ही</a:t>
            </a:r>
            <a:r>
              <a:rPr kumimoji="0" lang="en-US" sz="2000" b="0" i="0" u="none" strike="noStrike" cap="none" normalizeH="0" baseline="0" dirty="0" smtClean="0">
                <a:ln>
                  <a:noFill/>
                </a:ln>
                <a:solidFill>
                  <a:srgbClr val="222222"/>
                </a:solidFill>
                <a:effectLst/>
                <a:latin typeface="Arial" pitchFamily="34" charset="0"/>
                <a:ea typeface="Times New Roman" pitchFamily="18" charset="0"/>
                <a:cs typeface="Arial" pitchFamily="34" charset="0"/>
              </a:rPr>
              <a:t> </a:t>
            </a:r>
            <a:r>
              <a:rPr kumimoji="0" lang="hi-IN" sz="2000" b="0" i="0" u="none" strike="noStrike" cap="none" normalizeH="0" baseline="0" dirty="0" smtClean="0">
                <a:ln>
                  <a:noFill/>
                </a:ln>
                <a:solidFill>
                  <a:srgbClr val="222222"/>
                </a:solidFill>
                <a:effectLst/>
                <a:latin typeface="Nirmala UI" pitchFamily="34" charset="0"/>
                <a:ea typeface="Times New Roman" pitchFamily="18" charset="0"/>
                <a:cs typeface="Nirmala UI" pitchFamily="34" charset="0"/>
              </a:rPr>
              <a:t>जाना</a:t>
            </a:r>
            <a:r>
              <a:rPr kumimoji="0" lang="en-US" sz="2000" b="0" i="0" u="none" strike="noStrike" cap="none" normalizeH="0" baseline="0" dirty="0" smtClean="0">
                <a:ln>
                  <a:noFill/>
                </a:ln>
                <a:solidFill>
                  <a:srgbClr val="222222"/>
                </a:solidFill>
                <a:effectLst/>
                <a:latin typeface="Arial" pitchFamily="34" charset="0"/>
                <a:ea typeface="Times New Roman" pitchFamily="18" charset="0"/>
                <a:cs typeface="Arial" pitchFamily="34" charset="0"/>
              </a:rPr>
              <a:t> </a:t>
            </a:r>
            <a:r>
              <a:rPr kumimoji="0" lang="hi-IN" sz="2000" b="0" i="0" u="none" strike="noStrike" cap="none" normalizeH="0" baseline="0" dirty="0" smtClean="0">
                <a:ln>
                  <a:noFill/>
                </a:ln>
                <a:solidFill>
                  <a:srgbClr val="222222"/>
                </a:solidFill>
                <a:effectLst/>
                <a:latin typeface="Nirmala UI" pitchFamily="34" charset="0"/>
                <a:ea typeface="Times New Roman" pitchFamily="18" charset="0"/>
                <a:cs typeface="Nirmala UI" pitchFamily="34" charset="0"/>
              </a:rPr>
              <a:t>जा</a:t>
            </a:r>
            <a:r>
              <a:rPr kumimoji="0" lang="en-US" sz="2000" b="0" i="0" u="none" strike="noStrike" cap="none" normalizeH="0" baseline="0" dirty="0" smtClean="0">
                <a:ln>
                  <a:noFill/>
                </a:ln>
                <a:solidFill>
                  <a:srgbClr val="222222"/>
                </a:solidFill>
                <a:effectLst/>
                <a:latin typeface="Arial" pitchFamily="34" charset="0"/>
                <a:ea typeface="Times New Roman" pitchFamily="18" charset="0"/>
                <a:cs typeface="Arial" pitchFamily="34" charset="0"/>
              </a:rPr>
              <a:t> </a:t>
            </a:r>
            <a:r>
              <a:rPr kumimoji="0" lang="hi-IN" sz="2000" b="0" i="0" u="none" strike="noStrike" cap="none" normalizeH="0" baseline="0" dirty="0" smtClean="0">
                <a:ln>
                  <a:noFill/>
                </a:ln>
                <a:solidFill>
                  <a:srgbClr val="222222"/>
                </a:solidFill>
                <a:effectLst/>
                <a:latin typeface="Nirmala UI" pitchFamily="34" charset="0"/>
                <a:ea typeface="Times New Roman" pitchFamily="18" charset="0"/>
                <a:cs typeface="Nirmala UI" pitchFamily="34" charset="0"/>
              </a:rPr>
              <a:t>सकता</a:t>
            </a:r>
            <a:r>
              <a:rPr kumimoji="0" lang="en-US" sz="2000" b="0" i="0" u="none" strike="noStrike" cap="none" normalizeH="0" baseline="0" dirty="0" smtClean="0">
                <a:ln>
                  <a:noFill/>
                </a:ln>
                <a:solidFill>
                  <a:srgbClr val="222222"/>
                </a:solidFill>
                <a:effectLst/>
                <a:latin typeface="Arial" pitchFamily="34" charset="0"/>
                <a:ea typeface="Times New Roman" pitchFamily="18" charset="0"/>
                <a:cs typeface="Arial" pitchFamily="34" charset="0"/>
              </a:rPr>
              <a:t> </a:t>
            </a:r>
            <a:r>
              <a:rPr kumimoji="0" lang="hi-IN" sz="2000" b="0" i="0" u="none" strike="noStrike" cap="none" normalizeH="0" baseline="0" dirty="0" smtClean="0">
                <a:ln>
                  <a:noFill/>
                </a:ln>
                <a:solidFill>
                  <a:srgbClr val="222222"/>
                </a:solidFill>
                <a:effectLst/>
                <a:latin typeface="Nirmala UI" pitchFamily="34" charset="0"/>
                <a:ea typeface="Times New Roman" pitchFamily="18" charset="0"/>
                <a:cs typeface="Nirmala UI" pitchFamily="34" charset="0"/>
              </a:rPr>
              <a:t>है।</a:t>
            </a:r>
            <a:r>
              <a:rPr kumimoji="0" lang="en-US" sz="2000" b="0" i="0" u="none" strike="noStrike" cap="none" normalizeH="0" baseline="0" dirty="0" smtClean="0">
                <a:ln>
                  <a:noFill/>
                </a:ln>
                <a:solidFill>
                  <a:srgbClr val="222222"/>
                </a:solidFill>
                <a:effectLst/>
                <a:latin typeface="Arial" pitchFamily="34" charset="0"/>
                <a:ea typeface="Times New Roman" pitchFamily="18" charset="0"/>
                <a:cs typeface="Arial" pitchFamily="34" charset="0"/>
              </a:rPr>
              <a:t> </a:t>
            </a:r>
            <a:r>
              <a:rPr kumimoji="0" lang="hi-IN" sz="2000" b="0" i="0" u="none" strike="noStrike" cap="none" normalizeH="0" baseline="0" dirty="0" smtClean="0">
                <a:ln>
                  <a:noFill/>
                </a:ln>
                <a:solidFill>
                  <a:srgbClr val="222222"/>
                </a:solidFill>
                <a:effectLst/>
                <a:latin typeface="Nirmala UI" pitchFamily="34" charset="0"/>
                <a:ea typeface="Times New Roman" pitchFamily="18" charset="0"/>
                <a:cs typeface="Nirmala UI" pitchFamily="34" charset="0"/>
              </a:rPr>
              <a:t>उनके</a:t>
            </a:r>
            <a:r>
              <a:rPr kumimoji="0" lang="en-US" sz="2000" b="0" i="0" u="none" strike="noStrike" cap="none" normalizeH="0" baseline="0" dirty="0" smtClean="0">
                <a:ln>
                  <a:noFill/>
                </a:ln>
                <a:solidFill>
                  <a:srgbClr val="222222"/>
                </a:solidFill>
                <a:effectLst/>
                <a:latin typeface="Arial" pitchFamily="34" charset="0"/>
                <a:ea typeface="Times New Roman" pitchFamily="18" charset="0"/>
                <a:cs typeface="Arial" pitchFamily="34" charset="0"/>
              </a:rPr>
              <a:t> </a:t>
            </a:r>
            <a:r>
              <a:rPr kumimoji="0" lang="hi-IN" sz="2000" b="0" i="0" u="none" strike="noStrike" cap="none" normalizeH="0" baseline="0" dirty="0" smtClean="0">
                <a:ln>
                  <a:noFill/>
                </a:ln>
                <a:solidFill>
                  <a:srgbClr val="222222"/>
                </a:solidFill>
                <a:effectLst/>
                <a:latin typeface="Nirmala UI" pitchFamily="34" charset="0"/>
                <a:ea typeface="Times New Roman" pitchFamily="18" charset="0"/>
                <a:cs typeface="Nirmala UI" pitchFamily="34" charset="0"/>
              </a:rPr>
              <a:t>गद्य</a:t>
            </a:r>
            <a:r>
              <a:rPr kumimoji="0" lang="en-US" sz="2000" b="0" i="0" u="none" strike="noStrike" cap="none" normalizeH="0" baseline="0" dirty="0" smtClean="0">
                <a:ln>
                  <a:noFill/>
                </a:ln>
                <a:solidFill>
                  <a:srgbClr val="222222"/>
                </a:solidFill>
                <a:effectLst/>
                <a:latin typeface="Arial" pitchFamily="34" charset="0"/>
                <a:ea typeface="Times New Roman" pitchFamily="18" charset="0"/>
                <a:cs typeface="Arial" pitchFamily="34" charset="0"/>
              </a:rPr>
              <a:t> </a:t>
            </a:r>
            <a:r>
              <a:rPr kumimoji="0" lang="hi-IN" sz="2000" b="0" i="0" u="none" strike="noStrike" cap="none" normalizeH="0" baseline="0" dirty="0" smtClean="0">
                <a:ln>
                  <a:noFill/>
                </a:ln>
                <a:solidFill>
                  <a:srgbClr val="222222"/>
                </a:solidFill>
                <a:effectLst/>
                <a:latin typeface="Nirmala UI" pitchFamily="34" charset="0"/>
                <a:ea typeface="Times New Roman" pitchFamily="18" charset="0"/>
                <a:cs typeface="Nirmala UI" pitchFamily="34" charset="0"/>
              </a:rPr>
              <a:t>में</a:t>
            </a:r>
            <a:r>
              <a:rPr kumimoji="0" lang="en-US" sz="2000" b="0" i="0" u="none" strike="noStrike" cap="none" normalizeH="0" baseline="0" dirty="0" smtClean="0">
                <a:ln>
                  <a:noFill/>
                </a:ln>
                <a:solidFill>
                  <a:srgbClr val="222222"/>
                </a:solidFill>
                <a:effectLst/>
                <a:latin typeface="Arial" pitchFamily="34" charset="0"/>
                <a:ea typeface="Times New Roman" pitchFamily="18" charset="0"/>
                <a:cs typeface="Arial" pitchFamily="34" charset="0"/>
              </a:rPr>
              <a:t> </a:t>
            </a:r>
            <a:r>
              <a:rPr kumimoji="0" lang="hi-IN" sz="2000" b="0" i="0" u="none" strike="noStrike" cap="none" normalizeH="0" baseline="0" dirty="0" smtClean="0">
                <a:ln>
                  <a:noFill/>
                </a:ln>
                <a:solidFill>
                  <a:srgbClr val="222222"/>
                </a:solidFill>
                <a:effectLst/>
                <a:latin typeface="Nirmala UI" pitchFamily="34" charset="0"/>
                <a:ea typeface="Times New Roman" pitchFamily="18" charset="0"/>
                <a:cs typeface="Nirmala UI" pitchFamily="34" charset="0"/>
              </a:rPr>
              <a:t>वैचारिक</a:t>
            </a:r>
            <a:r>
              <a:rPr kumimoji="0" lang="en-US" sz="2000" b="0" i="0" u="none" strike="noStrike" cap="none" normalizeH="0" baseline="0" dirty="0" smtClean="0">
                <a:ln>
                  <a:noFill/>
                </a:ln>
                <a:solidFill>
                  <a:srgbClr val="222222"/>
                </a:solidFill>
                <a:effectLst/>
                <a:latin typeface="Arial" pitchFamily="34" charset="0"/>
                <a:ea typeface="Times New Roman" pitchFamily="18" charset="0"/>
                <a:cs typeface="Arial" pitchFamily="34" charset="0"/>
              </a:rPr>
              <a:t> </a:t>
            </a:r>
            <a:r>
              <a:rPr kumimoji="0" lang="hi-IN" sz="2000" b="0" i="0" u="none" strike="noStrike" cap="none" normalizeH="0" baseline="0" dirty="0" smtClean="0">
                <a:ln>
                  <a:noFill/>
                </a:ln>
                <a:solidFill>
                  <a:srgbClr val="222222"/>
                </a:solidFill>
                <a:effectLst/>
                <a:latin typeface="Nirmala UI" pitchFamily="34" charset="0"/>
                <a:ea typeface="Times New Roman" pitchFamily="18" charset="0"/>
                <a:cs typeface="Nirmala UI" pitchFamily="34" charset="0"/>
              </a:rPr>
              <a:t>परिपक्वता</a:t>
            </a:r>
            <a:r>
              <a:rPr kumimoji="0" lang="en-US" sz="2000" b="0" i="0" u="none" strike="noStrike" cap="none" normalizeH="0" baseline="0" dirty="0" smtClean="0">
                <a:ln>
                  <a:noFill/>
                </a:ln>
                <a:solidFill>
                  <a:srgbClr val="222222"/>
                </a:solidFill>
                <a:effectLst/>
                <a:latin typeface="Arial" pitchFamily="34" charset="0"/>
                <a:ea typeface="Times New Roman" pitchFamily="18" charset="0"/>
                <a:cs typeface="Arial" pitchFamily="34" charset="0"/>
              </a:rPr>
              <a:t> </a:t>
            </a:r>
            <a:r>
              <a:rPr kumimoji="0" lang="hi-IN" sz="2000" b="0" i="0" u="none" strike="noStrike" cap="none" normalizeH="0" baseline="0" dirty="0" smtClean="0">
                <a:ln>
                  <a:noFill/>
                </a:ln>
                <a:solidFill>
                  <a:srgbClr val="222222"/>
                </a:solidFill>
                <a:effectLst/>
                <a:latin typeface="Nirmala UI" pitchFamily="34" charset="0"/>
                <a:ea typeface="Times New Roman" pitchFamily="18" charset="0"/>
                <a:cs typeface="Nirmala UI" pitchFamily="34" charset="0"/>
              </a:rPr>
              <a:t>इतनी</a:t>
            </a:r>
            <a:r>
              <a:rPr kumimoji="0" lang="en-US" sz="2000" b="0" i="0" u="none" strike="noStrike" cap="none" normalizeH="0" baseline="0" dirty="0" smtClean="0">
                <a:ln>
                  <a:noFill/>
                </a:ln>
                <a:solidFill>
                  <a:srgbClr val="222222"/>
                </a:solidFill>
                <a:effectLst/>
                <a:latin typeface="Arial" pitchFamily="34" charset="0"/>
                <a:ea typeface="Times New Roman" pitchFamily="18" charset="0"/>
                <a:cs typeface="Arial" pitchFamily="34" charset="0"/>
              </a:rPr>
              <a:t> </a:t>
            </a:r>
            <a:r>
              <a:rPr kumimoji="0" lang="hi-IN" sz="2000" b="0" i="0" u="none" strike="noStrike" cap="none" normalizeH="0" baseline="0" dirty="0" smtClean="0">
                <a:ln>
                  <a:noFill/>
                </a:ln>
                <a:solidFill>
                  <a:srgbClr val="222222"/>
                </a:solidFill>
                <a:effectLst/>
                <a:latin typeface="Nirmala UI" pitchFamily="34" charset="0"/>
                <a:ea typeface="Times New Roman" pitchFamily="18" charset="0"/>
                <a:cs typeface="Nirmala UI" pitchFamily="34" charset="0"/>
              </a:rPr>
              <a:t>है</a:t>
            </a:r>
            <a:r>
              <a:rPr kumimoji="0" lang="en-US" sz="2000" b="0" i="0" u="none" strike="noStrike" cap="none" normalizeH="0" baseline="0" dirty="0" smtClean="0">
                <a:ln>
                  <a:noFill/>
                </a:ln>
                <a:solidFill>
                  <a:srgbClr val="222222"/>
                </a:solidFill>
                <a:effectLst/>
                <a:latin typeface="Arial" pitchFamily="34" charset="0"/>
                <a:ea typeface="Times New Roman" pitchFamily="18" charset="0"/>
                <a:cs typeface="Arial" pitchFamily="34" charset="0"/>
              </a:rPr>
              <a:t> </a:t>
            </a:r>
            <a:r>
              <a:rPr kumimoji="0" lang="hi-IN" sz="2000" b="0" i="0" u="none" strike="noStrike" cap="none" normalizeH="0" baseline="0" dirty="0" smtClean="0">
                <a:ln>
                  <a:noFill/>
                </a:ln>
                <a:solidFill>
                  <a:srgbClr val="222222"/>
                </a:solidFill>
                <a:effectLst/>
                <a:latin typeface="Nirmala UI" pitchFamily="34" charset="0"/>
                <a:ea typeface="Times New Roman" pitchFamily="18" charset="0"/>
                <a:cs typeface="Nirmala UI" pitchFamily="34" charset="0"/>
              </a:rPr>
              <a:t>कि</a:t>
            </a:r>
            <a:r>
              <a:rPr kumimoji="0" lang="en-US" sz="2000" b="0" i="0" u="none" strike="noStrike" cap="none" normalizeH="0" baseline="0" dirty="0" smtClean="0">
                <a:ln>
                  <a:noFill/>
                </a:ln>
                <a:solidFill>
                  <a:srgbClr val="222222"/>
                </a:solidFill>
                <a:effectLst/>
                <a:latin typeface="Arial" pitchFamily="34" charset="0"/>
                <a:ea typeface="Times New Roman" pitchFamily="18" charset="0"/>
                <a:cs typeface="Arial" pitchFamily="34" charset="0"/>
              </a:rPr>
              <a:t> </a:t>
            </a:r>
            <a:r>
              <a:rPr kumimoji="0" lang="hi-IN" sz="2000" b="0" i="0" u="none" strike="noStrike" cap="none" normalizeH="0" baseline="0" dirty="0" smtClean="0">
                <a:ln>
                  <a:noFill/>
                </a:ln>
                <a:solidFill>
                  <a:srgbClr val="222222"/>
                </a:solidFill>
                <a:effectLst/>
                <a:latin typeface="Nirmala UI" pitchFamily="34" charset="0"/>
                <a:ea typeface="Times New Roman" pitchFamily="18" charset="0"/>
                <a:cs typeface="Nirmala UI" pitchFamily="34" charset="0"/>
              </a:rPr>
              <a:t>वह</a:t>
            </a:r>
            <a:r>
              <a:rPr kumimoji="0" lang="en-US" sz="2000" b="0" i="0" u="none" strike="noStrike" cap="none" normalizeH="0" baseline="0" dirty="0" smtClean="0">
                <a:ln>
                  <a:noFill/>
                </a:ln>
                <a:solidFill>
                  <a:srgbClr val="222222"/>
                </a:solidFill>
                <a:effectLst/>
                <a:latin typeface="Arial" pitchFamily="34" charset="0"/>
                <a:ea typeface="Times New Roman" pitchFamily="18" charset="0"/>
                <a:cs typeface="Arial" pitchFamily="34" charset="0"/>
              </a:rPr>
              <a:t> </a:t>
            </a:r>
            <a:r>
              <a:rPr kumimoji="0" lang="hi-IN" sz="2000" b="0" i="0" u="none" strike="noStrike" cap="none" normalizeH="0" baseline="0" dirty="0" smtClean="0">
                <a:ln>
                  <a:noFill/>
                </a:ln>
                <a:solidFill>
                  <a:srgbClr val="222222"/>
                </a:solidFill>
                <a:effectLst/>
                <a:latin typeface="Nirmala UI" pitchFamily="34" charset="0"/>
                <a:ea typeface="Times New Roman" pitchFamily="18" charset="0"/>
                <a:cs typeface="Nirmala UI" pitchFamily="34" charset="0"/>
              </a:rPr>
              <a:t>आज</a:t>
            </a:r>
            <a:r>
              <a:rPr kumimoji="0" lang="en-US" sz="2000" b="0" i="0" u="none" strike="noStrike" cap="none" normalizeH="0" baseline="0" dirty="0" smtClean="0">
                <a:ln>
                  <a:noFill/>
                </a:ln>
                <a:solidFill>
                  <a:srgbClr val="222222"/>
                </a:solidFill>
                <a:effectLst/>
                <a:latin typeface="Arial" pitchFamily="34" charset="0"/>
                <a:ea typeface="Times New Roman" pitchFamily="18" charset="0"/>
                <a:cs typeface="Arial" pitchFamily="34" charset="0"/>
              </a:rPr>
              <a:t> </a:t>
            </a:r>
            <a:r>
              <a:rPr kumimoji="0" lang="hi-IN" sz="2000" b="0" i="0" u="none" strike="noStrike" cap="none" normalizeH="0" baseline="0" dirty="0" smtClean="0">
                <a:ln>
                  <a:noFill/>
                </a:ln>
                <a:solidFill>
                  <a:srgbClr val="222222"/>
                </a:solidFill>
                <a:effectLst/>
                <a:latin typeface="Nirmala UI" pitchFamily="34" charset="0"/>
                <a:ea typeface="Times New Roman" pitchFamily="18" charset="0"/>
                <a:cs typeface="Nirmala UI" pitchFamily="34" charset="0"/>
              </a:rPr>
              <a:t>भी</a:t>
            </a:r>
            <a:r>
              <a:rPr kumimoji="0" lang="en-US" sz="2000" b="0" i="0" u="none" strike="noStrike" cap="none" normalizeH="0" baseline="0" dirty="0" smtClean="0">
                <a:ln>
                  <a:noFill/>
                </a:ln>
                <a:solidFill>
                  <a:srgbClr val="222222"/>
                </a:solidFill>
                <a:effectLst/>
                <a:latin typeface="Arial" pitchFamily="34" charset="0"/>
                <a:ea typeface="Times New Roman" pitchFamily="18" charset="0"/>
                <a:cs typeface="Arial" pitchFamily="34" charset="0"/>
              </a:rPr>
              <a:t> </a:t>
            </a:r>
            <a:r>
              <a:rPr kumimoji="0" lang="hi-IN" sz="2000" b="0" i="0" u="none" strike="noStrike" cap="none" normalizeH="0" baseline="0" dirty="0" smtClean="0">
                <a:ln>
                  <a:noFill/>
                </a:ln>
                <a:solidFill>
                  <a:srgbClr val="222222"/>
                </a:solidFill>
                <a:effectLst/>
                <a:latin typeface="Nirmala UI" pitchFamily="34" charset="0"/>
                <a:ea typeface="Times New Roman" pitchFamily="18" charset="0"/>
                <a:cs typeface="Nirmala UI" pitchFamily="34" charset="0"/>
              </a:rPr>
              <a:t>प्रासंगिक</a:t>
            </a:r>
            <a:r>
              <a:rPr kumimoji="0" lang="en-US" sz="2000" b="0" i="0" u="none" strike="noStrike" cap="none" normalizeH="0" baseline="0" dirty="0" smtClean="0">
                <a:ln>
                  <a:noFill/>
                </a:ln>
                <a:solidFill>
                  <a:srgbClr val="222222"/>
                </a:solidFill>
                <a:effectLst/>
                <a:latin typeface="Arial" pitchFamily="34" charset="0"/>
                <a:ea typeface="Times New Roman" pitchFamily="18" charset="0"/>
                <a:cs typeface="Arial" pitchFamily="34" charset="0"/>
              </a:rPr>
              <a:t> </a:t>
            </a:r>
            <a:r>
              <a:rPr kumimoji="0" lang="hi-IN" sz="2000" b="0" i="0" u="none" strike="noStrike" cap="none" normalizeH="0" baseline="0" dirty="0" smtClean="0">
                <a:ln>
                  <a:noFill/>
                </a:ln>
                <a:solidFill>
                  <a:srgbClr val="222222"/>
                </a:solidFill>
                <a:effectLst/>
                <a:latin typeface="Nirmala UI" pitchFamily="34" charset="0"/>
                <a:ea typeface="Times New Roman" pitchFamily="18" charset="0"/>
                <a:cs typeface="Nirmala UI" pitchFamily="34" charset="0"/>
              </a:rPr>
              <a:t>है।</a:t>
            </a:r>
            <a:r>
              <a:rPr kumimoji="0" lang="en-US" sz="2000" b="0" i="0" u="none" strike="noStrike" cap="none" normalizeH="0" baseline="0" dirty="0" smtClean="0">
                <a:ln>
                  <a:noFill/>
                </a:ln>
                <a:solidFill>
                  <a:srgbClr val="222222"/>
                </a:solidFill>
                <a:effectLst/>
                <a:latin typeface="Arial" pitchFamily="34" charset="0"/>
                <a:ea typeface="Times New Roman" pitchFamily="18" charset="0"/>
                <a:cs typeface="Arial" pitchFamily="34" charset="0"/>
              </a:rPr>
              <a:t> </a:t>
            </a:r>
            <a:r>
              <a:rPr kumimoji="0" lang="hi-IN" sz="2000" b="0" i="0" u="none" strike="noStrike" cap="none" normalizeH="0" baseline="0" dirty="0" smtClean="0">
                <a:ln>
                  <a:noFill/>
                </a:ln>
                <a:solidFill>
                  <a:srgbClr val="222222"/>
                </a:solidFill>
                <a:effectLst/>
                <a:latin typeface="Nirmala UI" pitchFamily="34" charset="0"/>
                <a:ea typeface="Times New Roman" pitchFamily="18" charset="0"/>
                <a:cs typeface="Nirmala UI" pitchFamily="34" charset="0"/>
              </a:rPr>
              <a:t>समाज</a:t>
            </a:r>
            <a:r>
              <a:rPr kumimoji="0" lang="en-US" sz="2000" b="0" i="0" u="none" strike="noStrike" cap="none" normalizeH="0" baseline="0" dirty="0" smtClean="0">
                <a:ln>
                  <a:noFill/>
                </a:ln>
                <a:solidFill>
                  <a:srgbClr val="222222"/>
                </a:solidFill>
                <a:effectLst/>
                <a:latin typeface="Arial" pitchFamily="34" charset="0"/>
                <a:ea typeface="Times New Roman" pitchFamily="18" charset="0"/>
                <a:cs typeface="Arial" pitchFamily="34" charset="0"/>
              </a:rPr>
              <a:t> </a:t>
            </a:r>
            <a:r>
              <a:rPr kumimoji="0" lang="hi-IN" sz="2000" b="0" i="0" u="none" strike="noStrike" cap="none" normalizeH="0" baseline="0" dirty="0" smtClean="0">
                <a:ln>
                  <a:noFill/>
                </a:ln>
                <a:solidFill>
                  <a:srgbClr val="222222"/>
                </a:solidFill>
                <a:effectLst/>
                <a:latin typeface="Nirmala UI" pitchFamily="34" charset="0"/>
                <a:ea typeface="Times New Roman" pitchFamily="18" charset="0"/>
                <a:cs typeface="Nirmala UI" pitchFamily="34" charset="0"/>
              </a:rPr>
              <a:t>सुधार</a:t>
            </a:r>
            <a:r>
              <a:rPr kumimoji="0" lang="en-US" sz="2000" b="0" i="0" u="none" strike="noStrike" cap="none" normalizeH="0" baseline="0" dirty="0" smtClean="0">
                <a:ln>
                  <a:noFill/>
                </a:ln>
                <a:solidFill>
                  <a:srgbClr val="222222"/>
                </a:solidFill>
                <a:effectLst/>
                <a:latin typeface="Arial" pitchFamily="34" charset="0"/>
                <a:ea typeface="Times New Roman" pitchFamily="18" charset="0"/>
                <a:cs typeface="Arial" pitchFamily="34" charset="0"/>
              </a:rPr>
              <a:t> </a:t>
            </a:r>
            <a:r>
              <a:rPr kumimoji="0" lang="hi-IN" sz="2000" b="0" i="0" u="none" strike="noStrike" cap="none" normalizeH="0" baseline="0" dirty="0" smtClean="0">
                <a:ln>
                  <a:noFill/>
                </a:ln>
                <a:solidFill>
                  <a:srgbClr val="222222"/>
                </a:solidFill>
                <a:effectLst/>
                <a:latin typeface="Nirmala UI" pitchFamily="34" charset="0"/>
                <a:ea typeface="Times New Roman" pitchFamily="18" charset="0"/>
                <a:cs typeface="Nirmala UI" pitchFamily="34" charset="0"/>
              </a:rPr>
              <a:t>और</a:t>
            </a:r>
            <a:r>
              <a:rPr kumimoji="0" lang="en-US" sz="2000" b="0" i="0" u="none" strike="noStrike" cap="none" normalizeH="0" baseline="0" dirty="0" smtClean="0">
                <a:ln>
                  <a:noFill/>
                </a:ln>
                <a:solidFill>
                  <a:srgbClr val="222222"/>
                </a:solidFill>
                <a:effectLst/>
                <a:latin typeface="Arial" pitchFamily="34" charset="0"/>
                <a:ea typeface="Times New Roman" pitchFamily="18" charset="0"/>
                <a:cs typeface="Arial" pitchFamily="34" charset="0"/>
              </a:rPr>
              <a:t> </a:t>
            </a:r>
            <a:r>
              <a:rPr kumimoji="0" lang="hi-IN" sz="2000" b="0" i="0" u="none" strike="noStrike" cap="none" normalizeH="0" baseline="0" dirty="0" smtClean="0">
                <a:ln>
                  <a:noFill/>
                </a:ln>
                <a:solidFill>
                  <a:srgbClr val="222222"/>
                </a:solidFill>
                <a:effectLst/>
                <a:latin typeface="Nirmala UI" pitchFamily="34" charset="0"/>
                <a:ea typeface="Times New Roman" pitchFamily="18" charset="0"/>
                <a:cs typeface="Nirmala UI" pitchFamily="34" charset="0"/>
              </a:rPr>
              <a:t>नारी</a:t>
            </a:r>
            <a:r>
              <a:rPr kumimoji="0" lang="en-US" sz="2000" b="0" i="0" u="none" strike="noStrike" cap="none" normalizeH="0" baseline="0" dirty="0" smtClean="0">
                <a:ln>
                  <a:noFill/>
                </a:ln>
                <a:solidFill>
                  <a:srgbClr val="222222"/>
                </a:solidFill>
                <a:effectLst/>
                <a:latin typeface="Arial" pitchFamily="34" charset="0"/>
                <a:ea typeface="Times New Roman" pitchFamily="18" charset="0"/>
                <a:cs typeface="Arial" pitchFamily="34" charset="0"/>
              </a:rPr>
              <a:t> </a:t>
            </a:r>
            <a:r>
              <a:rPr kumimoji="0" lang="hi-IN" sz="2000" b="0" i="0" u="none" strike="noStrike" cap="none" normalizeH="0" baseline="0" dirty="0" smtClean="0">
                <a:ln>
                  <a:noFill/>
                </a:ln>
                <a:solidFill>
                  <a:srgbClr val="222222"/>
                </a:solidFill>
                <a:effectLst/>
                <a:latin typeface="Nirmala UI" pitchFamily="34" charset="0"/>
                <a:ea typeface="Times New Roman" pitchFamily="18" charset="0"/>
                <a:cs typeface="Nirmala UI" pitchFamily="34" charset="0"/>
              </a:rPr>
              <a:t>स्वतंत्रता</a:t>
            </a:r>
            <a:r>
              <a:rPr kumimoji="0" lang="en-US" sz="2000" b="0" i="0" u="none" strike="noStrike" cap="none" normalizeH="0" baseline="0" dirty="0" smtClean="0">
                <a:ln>
                  <a:noFill/>
                </a:ln>
                <a:solidFill>
                  <a:srgbClr val="222222"/>
                </a:solidFill>
                <a:effectLst/>
                <a:latin typeface="Arial" pitchFamily="34" charset="0"/>
                <a:ea typeface="Times New Roman" pitchFamily="18" charset="0"/>
                <a:cs typeface="Arial" pitchFamily="34" charset="0"/>
              </a:rPr>
              <a:t> </a:t>
            </a:r>
            <a:r>
              <a:rPr kumimoji="0" lang="hi-IN" sz="2000" b="0" i="0" u="none" strike="noStrike" cap="none" normalizeH="0" baseline="0" dirty="0" smtClean="0">
                <a:ln>
                  <a:noFill/>
                </a:ln>
                <a:solidFill>
                  <a:srgbClr val="222222"/>
                </a:solidFill>
                <a:effectLst/>
                <a:latin typeface="Nirmala UI" pitchFamily="34" charset="0"/>
                <a:ea typeface="Times New Roman" pitchFamily="18" charset="0"/>
                <a:cs typeface="Nirmala UI" pitchFamily="34" charset="0"/>
              </a:rPr>
              <a:t>से</a:t>
            </a:r>
            <a:r>
              <a:rPr kumimoji="0" lang="en-US" sz="2000" b="0" i="0" u="none" strike="noStrike" cap="none" normalizeH="0" baseline="0" dirty="0" smtClean="0">
                <a:ln>
                  <a:noFill/>
                </a:ln>
                <a:solidFill>
                  <a:srgbClr val="222222"/>
                </a:solidFill>
                <a:effectLst/>
                <a:latin typeface="Arial" pitchFamily="34" charset="0"/>
                <a:ea typeface="Times New Roman" pitchFamily="18" charset="0"/>
                <a:cs typeface="Arial" pitchFamily="34" charset="0"/>
              </a:rPr>
              <a:t> </a:t>
            </a:r>
            <a:r>
              <a:rPr kumimoji="0" lang="hi-IN" sz="2000" b="0" i="0" u="none" strike="noStrike" cap="none" normalizeH="0" baseline="0" dirty="0" smtClean="0">
                <a:ln>
                  <a:noFill/>
                </a:ln>
                <a:solidFill>
                  <a:srgbClr val="222222"/>
                </a:solidFill>
                <a:effectLst/>
                <a:latin typeface="Nirmala UI" pitchFamily="34" charset="0"/>
                <a:ea typeface="Times New Roman" pitchFamily="18" charset="0"/>
                <a:cs typeface="Nirmala UI" pitchFamily="34" charset="0"/>
              </a:rPr>
              <a:t>संबंधित</a:t>
            </a:r>
            <a:r>
              <a:rPr kumimoji="0" lang="en-US" sz="2000" b="0" i="0" u="none" strike="noStrike" cap="none" normalizeH="0" baseline="0" dirty="0" smtClean="0">
                <a:ln>
                  <a:noFill/>
                </a:ln>
                <a:solidFill>
                  <a:srgbClr val="222222"/>
                </a:solidFill>
                <a:effectLst/>
                <a:latin typeface="Arial" pitchFamily="34" charset="0"/>
                <a:ea typeface="Times New Roman" pitchFamily="18" charset="0"/>
                <a:cs typeface="Arial" pitchFamily="34" charset="0"/>
              </a:rPr>
              <a:t> </a:t>
            </a:r>
            <a:r>
              <a:rPr kumimoji="0" lang="hi-IN" sz="2000" b="0" i="0" u="none" strike="noStrike" cap="none" normalizeH="0" baseline="0" dirty="0" smtClean="0">
                <a:ln>
                  <a:noFill/>
                </a:ln>
                <a:solidFill>
                  <a:srgbClr val="222222"/>
                </a:solidFill>
                <a:effectLst/>
                <a:latin typeface="Nirmala UI" pitchFamily="34" charset="0"/>
                <a:ea typeface="Times New Roman" pitchFamily="18" charset="0"/>
                <a:cs typeface="Nirmala UI" pitchFamily="34" charset="0"/>
              </a:rPr>
              <a:t>उनके</a:t>
            </a:r>
            <a:r>
              <a:rPr kumimoji="0" lang="en-US" sz="2000" b="0" i="0" u="none" strike="noStrike" cap="none" normalizeH="0" baseline="0" dirty="0" smtClean="0">
                <a:ln>
                  <a:noFill/>
                </a:ln>
                <a:solidFill>
                  <a:srgbClr val="222222"/>
                </a:solidFill>
                <a:effectLst/>
                <a:latin typeface="Arial" pitchFamily="34" charset="0"/>
                <a:ea typeface="Times New Roman" pitchFamily="18" charset="0"/>
                <a:cs typeface="Arial" pitchFamily="34" charset="0"/>
              </a:rPr>
              <a:t> </a:t>
            </a:r>
            <a:r>
              <a:rPr kumimoji="0" lang="hi-IN" sz="2000" b="0" i="0" u="none" strike="noStrike" cap="none" normalizeH="0" baseline="0" dirty="0" smtClean="0">
                <a:ln>
                  <a:noFill/>
                </a:ln>
                <a:solidFill>
                  <a:srgbClr val="222222"/>
                </a:solidFill>
                <a:effectLst/>
                <a:latin typeface="Nirmala UI" pitchFamily="34" charset="0"/>
                <a:ea typeface="Times New Roman" pitchFamily="18" charset="0"/>
                <a:cs typeface="Nirmala UI" pitchFamily="34" charset="0"/>
              </a:rPr>
              <a:t>विचारों</a:t>
            </a:r>
            <a:r>
              <a:rPr kumimoji="0" lang="en-US" sz="2000" b="0" i="0" u="none" strike="noStrike" cap="none" normalizeH="0" baseline="0" dirty="0" smtClean="0">
                <a:ln>
                  <a:noFill/>
                </a:ln>
                <a:solidFill>
                  <a:srgbClr val="222222"/>
                </a:solidFill>
                <a:effectLst/>
                <a:latin typeface="Arial" pitchFamily="34" charset="0"/>
                <a:ea typeface="Times New Roman" pitchFamily="18" charset="0"/>
                <a:cs typeface="Arial" pitchFamily="34" charset="0"/>
              </a:rPr>
              <a:t> </a:t>
            </a:r>
            <a:r>
              <a:rPr kumimoji="0" lang="hi-IN" sz="2000" b="0" i="0" u="none" strike="noStrike" cap="none" normalizeH="0" baseline="0" dirty="0" smtClean="0">
                <a:ln>
                  <a:noFill/>
                </a:ln>
                <a:solidFill>
                  <a:srgbClr val="222222"/>
                </a:solidFill>
                <a:effectLst/>
                <a:latin typeface="Nirmala UI" pitchFamily="34" charset="0"/>
                <a:ea typeface="Times New Roman" pitchFamily="18" charset="0"/>
                <a:cs typeface="Nirmala UI" pitchFamily="34" charset="0"/>
              </a:rPr>
              <a:t>में</a:t>
            </a:r>
            <a:r>
              <a:rPr kumimoji="0" lang="en-US" sz="2000" b="0" i="0" u="none" strike="noStrike" cap="none" normalizeH="0" baseline="0" dirty="0" smtClean="0">
                <a:ln>
                  <a:noFill/>
                </a:ln>
                <a:solidFill>
                  <a:srgbClr val="222222"/>
                </a:solidFill>
                <a:effectLst/>
                <a:latin typeface="Arial" pitchFamily="34" charset="0"/>
                <a:ea typeface="Times New Roman" pitchFamily="18" charset="0"/>
                <a:cs typeface="Arial" pitchFamily="34" charset="0"/>
              </a:rPr>
              <a:t> </a:t>
            </a:r>
            <a:r>
              <a:rPr kumimoji="0" lang="hi-IN" sz="2000" b="0" i="0" u="none" strike="noStrike" cap="none" normalizeH="0" baseline="0" dirty="0" smtClean="0">
                <a:ln>
                  <a:noFill/>
                </a:ln>
                <a:solidFill>
                  <a:srgbClr val="222222"/>
                </a:solidFill>
                <a:effectLst/>
                <a:latin typeface="Nirmala UI" pitchFamily="34" charset="0"/>
                <a:ea typeface="Times New Roman" pitchFamily="18" charset="0"/>
                <a:cs typeface="Nirmala UI" pitchFamily="34" charset="0"/>
              </a:rPr>
              <a:t>दृढ़ता</a:t>
            </a:r>
            <a:r>
              <a:rPr kumimoji="0" lang="en-US" sz="2000" b="0" i="0" u="none" strike="noStrike" cap="none" normalizeH="0" baseline="0" dirty="0" smtClean="0">
                <a:ln>
                  <a:noFill/>
                </a:ln>
                <a:solidFill>
                  <a:srgbClr val="222222"/>
                </a:solidFill>
                <a:effectLst/>
                <a:latin typeface="Arial" pitchFamily="34" charset="0"/>
                <a:ea typeface="Times New Roman" pitchFamily="18" charset="0"/>
                <a:cs typeface="Arial" pitchFamily="34" charset="0"/>
              </a:rPr>
              <a:t> </a:t>
            </a:r>
            <a:r>
              <a:rPr kumimoji="0" lang="hi-IN" sz="2000" b="0" i="0" u="none" strike="noStrike" cap="none" normalizeH="0" baseline="0" dirty="0" smtClean="0">
                <a:ln>
                  <a:noFill/>
                </a:ln>
                <a:solidFill>
                  <a:srgbClr val="222222"/>
                </a:solidFill>
                <a:effectLst/>
                <a:latin typeface="Nirmala UI" pitchFamily="34" charset="0"/>
                <a:ea typeface="Times New Roman" pitchFamily="18" charset="0"/>
                <a:cs typeface="Nirmala UI" pitchFamily="34" charset="0"/>
              </a:rPr>
              <a:t>और</a:t>
            </a:r>
            <a:r>
              <a:rPr kumimoji="0" lang="en-US" sz="2000" b="0" i="0" u="none" strike="noStrike" cap="none" normalizeH="0" baseline="0" dirty="0" smtClean="0">
                <a:ln>
                  <a:noFill/>
                </a:ln>
                <a:solidFill>
                  <a:srgbClr val="222222"/>
                </a:solidFill>
                <a:effectLst/>
                <a:latin typeface="Arial" pitchFamily="34" charset="0"/>
                <a:ea typeface="Times New Roman" pitchFamily="18" charset="0"/>
                <a:cs typeface="Arial" pitchFamily="34" charset="0"/>
              </a:rPr>
              <a:t> </a:t>
            </a:r>
            <a:r>
              <a:rPr kumimoji="0" lang="hi-IN" sz="2000" b="0" i="0" u="none" strike="noStrike" cap="none" normalizeH="0" baseline="0" dirty="0" smtClean="0">
                <a:ln>
                  <a:noFill/>
                </a:ln>
                <a:solidFill>
                  <a:srgbClr val="222222"/>
                </a:solidFill>
                <a:effectLst/>
                <a:latin typeface="Nirmala UI" pitchFamily="34" charset="0"/>
                <a:ea typeface="Times New Roman" pitchFamily="18" charset="0"/>
                <a:cs typeface="Nirmala UI" pitchFamily="34" charset="0"/>
              </a:rPr>
              <a:t>विकास</a:t>
            </a:r>
            <a:r>
              <a:rPr kumimoji="0" lang="en-US" sz="2000" b="0" i="0" u="none" strike="noStrike" cap="none" normalizeH="0" baseline="0" dirty="0" smtClean="0">
                <a:ln>
                  <a:noFill/>
                </a:ln>
                <a:solidFill>
                  <a:srgbClr val="222222"/>
                </a:solidFill>
                <a:effectLst/>
                <a:latin typeface="Arial" pitchFamily="34" charset="0"/>
                <a:ea typeface="Times New Roman" pitchFamily="18" charset="0"/>
                <a:cs typeface="Arial" pitchFamily="34" charset="0"/>
              </a:rPr>
              <a:t> </a:t>
            </a:r>
            <a:r>
              <a:rPr kumimoji="0" lang="hi-IN" sz="2000" b="0" i="0" u="none" strike="noStrike" cap="none" normalizeH="0" baseline="0" dirty="0" smtClean="0">
                <a:ln>
                  <a:noFill/>
                </a:ln>
                <a:solidFill>
                  <a:srgbClr val="222222"/>
                </a:solidFill>
                <a:effectLst/>
                <a:latin typeface="Nirmala UI" pitchFamily="34" charset="0"/>
                <a:ea typeface="Times New Roman" pitchFamily="18" charset="0"/>
                <a:cs typeface="Nirmala UI" pitchFamily="34" charset="0"/>
              </a:rPr>
              <a:t>का</a:t>
            </a:r>
            <a:r>
              <a:rPr kumimoji="0" lang="en-US" sz="2000" b="0" i="0" u="none" strike="noStrike" cap="none" normalizeH="0" baseline="0" dirty="0" smtClean="0">
                <a:ln>
                  <a:noFill/>
                </a:ln>
                <a:solidFill>
                  <a:srgbClr val="222222"/>
                </a:solidFill>
                <a:effectLst/>
                <a:latin typeface="Arial" pitchFamily="34" charset="0"/>
                <a:ea typeface="Times New Roman" pitchFamily="18" charset="0"/>
                <a:cs typeface="Arial" pitchFamily="34" charset="0"/>
              </a:rPr>
              <a:t> </a:t>
            </a:r>
            <a:r>
              <a:rPr kumimoji="0" lang="hi-IN" sz="2000" b="0" i="0" u="none" strike="noStrike" cap="none" normalizeH="0" baseline="0" dirty="0" smtClean="0">
                <a:ln>
                  <a:noFill/>
                </a:ln>
                <a:solidFill>
                  <a:srgbClr val="222222"/>
                </a:solidFill>
                <a:effectLst/>
                <a:latin typeface="Nirmala UI" pitchFamily="34" charset="0"/>
                <a:ea typeface="Times New Roman" pitchFamily="18" charset="0"/>
                <a:cs typeface="Nirmala UI" pitchFamily="34" charset="0"/>
              </a:rPr>
              <a:t>अनुपम</a:t>
            </a:r>
            <a:r>
              <a:rPr kumimoji="0" lang="en-US" sz="2000" b="0" i="0" u="none" strike="noStrike" cap="none" normalizeH="0" baseline="0" dirty="0" smtClean="0">
                <a:ln>
                  <a:noFill/>
                </a:ln>
                <a:solidFill>
                  <a:srgbClr val="222222"/>
                </a:solidFill>
                <a:effectLst/>
                <a:latin typeface="Arial" pitchFamily="34" charset="0"/>
                <a:ea typeface="Times New Roman" pitchFamily="18" charset="0"/>
                <a:cs typeface="Arial" pitchFamily="34" charset="0"/>
              </a:rPr>
              <a:t> </a:t>
            </a:r>
            <a:r>
              <a:rPr kumimoji="0" lang="hi-IN" sz="2000" b="0" i="0" u="none" strike="noStrike" cap="none" normalizeH="0" baseline="0" dirty="0" smtClean="0">
                <a:ln>
                  <a:noFill/>
                </a:ln>
                <a:solidFill>
                  <a:srgbClr val="222222"/>
                </a:solidFill>
                <a:effectLst/>
                <a:latin typeface="Nirmala UI" pitchFamily="34" charset="0"/>
                <a:ea typeface="Times New Roman" pitchFamily="18" charset="0"/>
                <a:cs typeface="Nirmala UI" pitchFamily="34" charset="0"/>
              </a:rPr>
              <a:t>सामंजस्य</a:t>
            </a:r>
            <a:r>
              <a:rPr kumimoji="0" lang="en-US" sz="2000" b="0" i="0" u="none" strike="noStrike" cap="none" normalizeH="0" baseline="0" dirty="0" smtClean="0">
                <a:ln>
                  <a:noFill/>
                </a:ln>
                <a:solidFill>
                  <a:srgbClr val="222222"/>
                </a:solidFill>
                <a:effectLst/>
                <a:latin typeface="Arial" pitchFamily="34" charset="0"/>
                <a:ea typeface="Times New Roman" pitchFamily="18" charset="0"/>
                <a:cs typeface="Arial" pitchFamily="34" charset="0"/>
              </a:rPr>
              <a:t> </a:t>
            </a:r>
            <a:r>
              <a:rPr kumimoji="0" lang="hi-IN" sz="2000" b="0" i="0" u="none" strike="noStrike" cap="none" normalizeH="0" baseline="0" dirty="0" smtClean="0">
                <a:ln>
                  <a:noFill/>
                </a:ln>
                <a:solidFill>
                  <a:srgbClr val="222222"/>
                </a:solidFill>
                <a:effectLst/>
                <a:latin typeface="Nirmala UI" pitchFamily="34" charset="0"/>
                <a:ea typeface="Times New Roman" pitchFamily="18" charset="0"/>
                <a:cs typeface="Nirmala UI" pitchFamily="34" charset="0"/>
              </a:rPr>
              <a:t>मिलता</a:t>
            </a:r>
            <a:r>
              <a:rPr kumimoji="0" lang="en-US" sz="2000" b="0" i="0" u="none" strike="noStrike" cap="none" normalizeH="0" baseline="0" dirty="0" smtClean="0">
                <a:ln>
                  <a:noFill/>
                </a:ln>
                <a:solidFill>
                  <a:srgbClr val="222222"/>
                </a:solidFill>
                <a:effectLst/>
                <a:latin typeface="Arial" pitchFamily="34" charset="0"/>
                <a:ea typeface="Times New Roman" pitchFamily="18" charset="0"/>
                <a:cs typeface="Arial" pitchFamily="34" charset="0"/>
              </a:rPr>
              <a:t> </a:t>
            </a:r>
            <a:r>
              <a:rPr kumimoji="0" lang="hi-IN" sz="2000" b="0" i="0" u="none" strike="noStrike" cap="none" normalizeH="0" baseline="0" dirty="0" smtClean="0">
                <a:ln>
                  <a:noFill/>
                </a:ln>
                <a:solidFill>
                  <a:srgbClr val="222222"/>
                </a:solidFill>
                <a:effectLst/>
                <a:latin typeface="Nirmala UI" pitchFamily="34" charset="0"/>
                <a:ea typeface="Times New Roman" pitchFamily="18" charset="0"/>
                <a:cs typeface="Nirmala UI" pitchFamily="34" charset="0"/>
              </a:rPr>
              <a:t>है।</a:t>
            </a:r>
            <a:r>
              <a:rPr kumimoji="0" lang="en-US" sz="2000" b="0" i="0" u="none" strike="noStrike" cap="none" normalizeH="0" baseline="0" dirty="0" smtClean="0">
                <a:ln>
                  <a:noFill/>
                </a:ln>
                <a:solidFill>
                  <a:srgbClr val="222222"/>
                </a:solidFill>
                <a:effectLst/>
                <a:latin typeface="Arial" pitchFamily="34" charset="0"/>
                <a:ea typeface="Times New Roman" pitchFamily="18" charset="0"/>
                <a:cs typeface="Arial" pitchFamily="34" charset="0"/>
              </a:rPr>
              <a:t> </a:t>
            </a:r>
            <a:r>
              <a:rPr kumimoji="0" lang="hi-IN" sz="2000" b="0" i="0" u="none" strike="noStrike" cap="none" normalizeH="0" baseline="0" dirty="0" smtClean="0">
                <a:ln>
                  <a:noFill/>
                </a:ln>
                <a:solidFill>
                  <a:srgbClr val="222222"/>
                </a:solidFill>
                <a:effectLst/>
                <a:latin typeface="Nirmala UI" pitchFamily="34" charset="0"/>
                <a:ea typeface="Times New Roman" pitchFamily="18" charset="0"/>
                <a:cs typeface="Nirmala UI" pitchFamily="34" charset="0"/>
              </a:rPr>
              <a:t>सामाजिक</a:t>
            </a:r>
            <a:r>
              <a:rPr kumimoji="0" lang="en-US" sz="2000" b="0" i="0" u="none" strike="noStrike" cap="none" normalizeH="0" baseline="0" dirty="0" smtClean="0">
                <a:ln>
                  <a:noFill/>
                </a:ln>
                <a:solidFill>
                  <a:srgbClr val="222222"/>
                </a:solidFill>
                <a:effectLst/>
                <a:latin typeface="Arial" pitchFamily="34" charset="0"/>
                <a:ea typeface="Times New Roman" pitchFamily="18" charset="0"/>
                <a:cs typeface="Arial" pitchFamily="34" charset="0"/>
              </a:rPr>
              <a:t> </a:t>
            </a:r>
            <a:r>
              <a:rPr kumimoji="0" lang="hi-IN" sz="2000" b="0" i="0" u="none" strike="noStrike" cap="none" normalizeH="0" baseline="0" dirty="0" smtClean="0">
                <a:ln>
                  <a:noFill/>
                </a:ln>
                <a:solidFill>
                  <a:srgbClr val="222222"/>
                </a:solidFill>
                <a:effectLst/>
                <a:latin typeface="Nirmala UI" pitchFamily="34" charset="0"/>
                <a:ea typeface="Times New Roman" pitchFamily="18" charset="0"/>
                <a:cs typeface="Nirmala UI" pitchFamily="34" charset="0"/>
              </a:rPr>
              <a:t>जीवन</a:t>
            </a:r>
            <a:r>
              <a:rPr kumimoji="0" lang="en-US" sz="2000" b="0" i="0" u="none" strike="noStrike" cap="none" normalizeH="0" baseline="0" dirty="0" smtClean="0">
                <a:ln>
                  <a:noFill/>
                </a:ln>
                <a:solidFill>
                  <a:srgbClr val="222222"/>
                </a:solidFill>
                <a:effectLst/>
                <a:latin typeface="Arial" pitchFamily="34" charset="0"/>
                <a:ea typeface="Times New Roman" pitchFamily="18" charset="0"/>
                <a:cs typeface="Arial" pitchFamily="34" charset="0"/>
              </a:rPr>
              <a:t> </a:t>
            </a:r>
            <a:r>
              <a:rPr kumimoji="0" lang="hi-IN" sz="2000" b="0" i="0" u="none" strike="noStrike" cap="none" normalizeH="0" baseline="0" dirty="0" smtClean="0">
                <a:ln>
                  <a:noFill/>
                </a:ln>
                <a:solidFill>
                  <a:srgbClr val="222222"/>
                </a:solidFill>
                <a:effectLst/>
                <a:latin typeface="Nirmala UI" pitchFamily="34" charset="0"/>
                <a:ea typeface="Times New Roman" pitchFamily="18" charset="0"/>
                <a:cs typeface="Nirmala UI" pitchFamily="34" charset="0"/>
              </a:rPr>
              <a:t>की</a:t>
            </a:r>
            <a:r>
              <a:rPr kumimoji="0" lang="en-US" sz="2000" b="0" i="0" u="none" strike="noStrike" cap="none" normalizeH="0" baseline="0" dirty="0" smtClean="0">
                <a:ln>
                  <a:noFill/>
                </a:ln>
                <a:solidFill>
                  <a:srgbClr val="222222"/>
                </a:solidFill>
                <a:effectLst/>
                <a:latin typeface="Arial" pitchFamily="34" charset="0"/>
                <a:ea typeface="Times New Roman" pitchFamily="18" charset="0"/>
                <a:cs typeface="Arial" pitchFamily="34" charset="0"/>
              </a:rPr>
              <a:t> </a:t>
            </a:r>
            <a:r>
              <a:rPr kumimoji="0" lang="hi-IN" sz="2000" b="0" i="0" u="none" strike="noStrike" cap="none" normalizeH="0" baseline="0" dirty="0" smtClean="0">
                <a:ln>
                  <a:noFill/>
                </a:ln>
                <a:solidFill>
                  <a:srgbClr val="222222"/>
                </a:solidFill>
                <a:effectLst/>
                <a:latin typeface="Nirmala UI" pitchFamily="34" charset="0"/>
                <a:ea typeface="Times New Roman" pitchFamily="18" charset="0"/>
                <a:cs typeface="Nirmala UI" pitchFamily="34" charset="0"/>
              </a:rPr>
              <a:t>गहरी</a:t>
            </a:r>
            <a:r>
              <a:rPr kumimoji="0" lang="en-US" sz="2000" b="0" i="0" u="none" strike="noStrike" cap="none" normalizeH="0" baseline="0" dirty="0" smtClean="0">
                <a:ln>
                  <a:noFill/>
                </a:ln>
                <a:solidFill>
                  <a:srgbClr val="222222"/>
                </a:solidFill>
                <a:effectLst/>
                <a:latin typeface="Arial" pitchFamily="34" charset="0"/>
                <a:ea typeface="Times New Roman" pitchFamily="18" charset="0"/>
                <a:cs typeface="Arial" pitchFamily="34" charset="0"/>
              </a:rPr>
              <a:t> </a:t>
            </a:r>
            <a:r>
              <a:rPr kumimoji="0" lang="hi-IN" sz="2000" b="0" i="0" u="none" strike="noStrike" cap="none" normalizeH="0" baseline="0" dirty="0" smtClean="0">
                <a:ln>
                  <a:noFill/>
                </a:ln>
                <a:solidFill>
                  <a:srgbClr val="222222"/>
                </a:solidFill>
                <a:effectLst/>
                <a:latin typeface="Nirmala UI" pitchFamily="34" charset="0"/>
                <a:ea typeface="Times New Roman" pitchFamily="18" charset="0"/>
                <a:cs typeface="Nirmala UI" pitchFamily="34" charset="0"/>
              </a:rPr>
              <a:t>परतों</a:t>
            </a:r>
            <a:r>
              <a:rPr kumimoji="0" lang="en-US" sz="2000" b="0" i="0" u="none" strike="noStrike" cap="none" normalizeH="0" baseline="0" dirty="0" smtClean="0">
                <a:ln>
                  <a:noFill/>
                </a:ln>
                <a:solidFill>
                  <a:srgbClr val="222222"/>
                </a:solidFill>
                <a:effectLst/>
                <a:latin typeface="Arial" pitchFamily="34" charset="0"/>
                <a:ea typeface="Times New Roman" pitchFamily="18" charset="0"/>
                <a:cs typeface="Arial" pitchFamily="34" charset="0"/>
              </a:rPr>
              <a:t> </a:t>
            </a:r>
            <a:r>
              <a:rPr kumimoji="0" lang="hi-IN" sz="2000" b="0" i="0" u="none" strike="noStrike" cap="none" normalizeH="0" baseline="0" dirty="0" smtClean="0">
                <a:ln>
                  <a:noFill/>
                </a:ln>
                <a:solidFill>
                  <a:srgbClr val="222222"/>
                </a:solidFill>
                <a:effectLst/>
                <a:latin typeface="Nirmala UI" pitchFamily="34" charset="0"/>
                <a:ea typeface="Times New Roman" pitchFamily="18" charset="0"/>
                <a:cs typeface="Nirmala UI" pitchFamily="34" charset="0"/>
              </a:rPr>
              <a:t>को</a:t>
            </a:r>
            <a:r>
              <a:rPr kumimoji="0" lang="en-US" sz="2000" b="0" i="0" u="none" strike="noStrike" cap="none" normalizeH="0" baseline="0" dirty="0" smtClean="0">
                <a:ln>
                  <a:noFill/>
                </a:ln>
                <a:solidFill>
                  <a:srgbClr val="222222"/>
                </a:solidFill>
                <a:effectLst/>
                <a:latin typeface="Arial" pitchFamily="34" charset="0"/>
                <a:ea typeface="Times New Roman" pitchFamily="18" charset="0"/>
                <a:cs typeface="Arial" pitchFamily="34" charset="0"/>
              </a:rPr>
              <a:t> </a:t>
            </a:r>
            <a:r>
              <a:rPr kumimoji="0" lang="hi-IN" sz="2000" b="0" i="0" u="none" strike="noStrike" cap="none" normalizeH="0" baseline="0" dirty="0" smtClean="0">
                <a:ln>
                  <a:noFill/>
                </a:ln>
                <a:solidFill>
                  <a:srgbClr val="222222"/>
                </a:solidFill>
                <a:effectLst/>
                <a:latin typeface="Nirmala UI" pitchFamily="34" charset="0"/>
                <a:ea typeface="Times New Roman" pitchFamily="18" charset="0"/>
                <a:cs typeface="Nirmala UI" pitchFamily="34" charset="0"/>
              </a:rPr>
              <a:t>छूने</a:t>
            </a:r>
            <a:r>
              <a:rPr kumimoji="0" lang="en-US" sz="2000" b="0" i="0" u="none" strike="noStrike" cap="none" normalizeH="0" baseline="0" dirty="0" smtClean="0">
                <a:ln>
                  <a:noFill/>
                </a:ln>
                <a:solidFill>
                  <a:srgbClr val="222222"/>
                </a:solidFill>
                <a:effectLst/>
                <a:latin typeface="Arial" pitchFamily="34" charset="0"/>
                <a:ea typeface="Times New Roman" pitchFamily="18" charset="0"/>
                <a:cs typeface="Arial" pitchFamily="34" charset="0"/>
              </a:rPr>
              <a:t> </a:t>
            </a:r>
            <a:r>
              <a:rPr kumimoji="0" lang="hi-IN" sz="2000" b="0" i="0" u="none" strike="noStrike" cap="none" normalizeH="0" baseline="0" dirty="0" smtClean="0">
                <a:ln>
                  <a:noFill/>
                </a:ln>
                <a:solidFill>
                  <a:srgbClr val="222222"/>
                </a:solidFill>
                <a:effectLst/>
                <a:latin typeface="Nirmala UI" pitchFamily="34" charset="0"/>
                <a:ea typeface="Times New Roman" pitchFamily="18" charset="0"/>
                <a:cs typeface="Nirmala UI" pitchFamily="34" charset="0"/>
              </a:rPr>
              <a:t>वाली</a:t>
            </a:r>
            <a:r>
              <a:rPr kumimoji="0" lang="en-US" sz="2000" b="0" i="0" u="none" strike="noStrike" cap="none" normalizeH="0" baseline="0" dirty="0" smtClean="0">
                <a:ln>
                  <a:noFill/>
                </a:ln>
                <a:solidFill>
                  <a:srgbClr val="222222"/>
                </a:solidFill>
                <a:effectLst/>
                <a:latin typeface="Arial" pitchFamily="34" charset="0"/>
                <a:ea typeface="Times New Roman" pitchFamily="18" charset="0"/>
                <a:cs typeface="Arial" pitchFamily="34" charset="0"/>
              </a:rPr>
              <a:t> </a:t>
            </a:r>
            <a:r>
              <a:rPr kumimoji="0" lang="hi-IN" sz="2000" b="0" i="0" u="none" strike="noStrike" cap="none" normalizeH="0" baseline="0" dirty="0" smtClean="0">
                <a:ln>
                  <a:noFill/>
                </a:ln>
                <a:solidFill>
                  <a:srgbClr val="222222"/>
                </a:solidFill>
                <a:effectLst/>
                <a:latin typeface="Nirmala UI" pitchFamily="34" charset="0"/>
                <a:ea typeface="Times New Roman" pitchFamily="18" charset="0"/>
                <a:cs typeface="Nirmala UI" pitchFamily="34" charset="0"/>
              </a:rPr>
              <a:t>इतनी</a:t>
            </a:r>
            <a:r>
              <a:rPr kumimoji="0" lang="en-US" sz="2000" b="0" i="0" u="none" strike="noStrike" cap="none" normalizeH="0" baseline="0" dirty="0" smtClean="0">
                <a:ln>
                  <a:noFill/>
                </a:ln>
                <a:solidFill>
                  <a:srgbClr val="222222"/>
                </a:solidFill>
                <a:effectLst/>
                <a:latin typeface="Arial" pitchFamily="34" charset="0"/>
                <a:ea typeface="Times New Roman" pitchFamily="18" charset="0"/>
                <a:cs typeface="Arial" pitchFamily="34" charset="0"/>
              </a:rPr>
              <a:t> </a:t>
            </a:r>
            <a:r>
              <a:rPr kumimoji="0" lang="hi-IN" sz="2000" b="0" i="0" u="none" strike="noStrike" cap="none" normalizeH="0" baseline="0" dirty="0" smtClean="0">
                <a:ln>
                  <a:noFill/>
                </a:ln>
                <a:solidFill>
                  <a:srgbClr val="222222"/>
                </a:solidFill>
                <a:effectLst/>
                <a:latin typeface="Nirmala UI" pitchFamily="34" charset="0"/>
                <a:ea typeface="Times New Roman" pitchFamily="18" charset="0"/>
                <a:cs typeface="Nirmala UI" pitchFamily="34" charset="0"/>
              </a:rPr>
              <a:t>तीव्र</a:t>
            </a:r>
            <a:r>
              <a:rPr kumimoji="0" lang="en-US" sz="2000" b="0" i="0" u="none" strike="noStrike" cap="none" normalizeH="0" baseline="0" dirty="0" smtClean="0">
                <a:ln>
                  <a:noFill/>
                </a:ln>
                <a:solidFill>
                  <a:srgbClr val="222222"/>
                </a:solidFill>
                <a:effectLst/>
                <a:latin typeface="Arial" pitchFamily="34" charset="0"/>
                <a:ea typeface="Times New Roman" pitchFamily="18" charset="0"/>
                <a:cs typeface="Arial" pitchFamily="34" charset="0"/>
              </a:rPr>
              <a:t> </a:t>
            </a:r>
            <a:r>
              <a:rPr kumimoji="0" lang="hi-IN" sz="2000" b="0" i="0" u="none" strike="noStrike" cap="none" normalizeH="0" baseline="0" dirty="0" smtClean="0">
                <a:ln>
                  <a:noFill/>
                </a:ln>
                <a:solidFill>
                  <a:srgbClr val="222222"/>
                </a:solidFill>
                <a:effectLst/>
                <a:latin typeface="Nirmala UI" pitchFamily="34" charset="0"/>
                <a:ea typeface="Times New Roman" pitchFamily="18" charset="0"/>
                <a:cs typeface="Nirmala UI" pitchFamily="34" charset="0"/>
              </a:rPr>
              <a:t>दृष्टि</a:t>
            </a:r>
            <a:r>
              <a:rPr kumimoji="0" lang="en-US" sz="2000" b="0" i="0" u="none" strike="noStrike" cap="none" normalizeH="0" baseline="0" dirty="0" smtClean="0">
                <a:ln>
                  <a:noFill/>
                </a:ln>
                <a:solidFill>
                  <a:srgbClr val="222222"/>
                </a:solidFill>
                <a:effectLst/>
                <a:latin typeface="Arial" pitchFamily="34" charset="0"/>
                <a:ea typeface="Times New Roman" pitchFamily="18" charset="0"/>
                <a:cs typeface="Arial" pitchFamily="34" charset="0"/>
              </a:rPr>
              <a:t>, </a:t>
            </a:r>
            <a:r>
              <a:rPr kumimoji="0" lang="hi-IN" sz="2000" b="0" i="0" u="none" strike="noStrike" cap="none" normalizeH="0" baseline="0" dirty="0" smtClean="0">
                <a:ln>
                  <a:noFill/>
                </a:ln>
                <a:solidFill>
                  <a:srgbClr val="222222"/>
                </a:solidFill>
                <a:effectLst/>
                <a:latin typeface="Nirmala UI" pitchFamily="34" charset="0"/>
                <a:ea typeface="Times New Roman" pitchFamily="18" charset="0"/>
                <a:cs typeface="Nirmala UI" pitchFamily="34" charset="0"/>
              </a:rPr>
              <a:t>नारी</a:t>
            </a:r>
            <a:r>
              <a:rPr kumimoji="0" lang="en-US" sz="2000" b="0" i="0" u="none" strike="noStrike" cap="none" normalizeH="0" baseline="0" dirty="0" smtClean="0">
                <a:ln>
                  <a:noFill/>
                </a:ln>
                <a:solidFill>
                  <a:srgbClr val="222222"/>
                </a:solidFill>
                <a:effectLst/>
                <a:latin typeface="Arial" pitchFamily="34" charset="0"/>
                <a:ea typeface="Times New Roman" pitchFamily="18" charset="0"/>
                <a:cs typeface="Arial" pitchFamily="34" charset="0"/>
              </a:rPr>
              <a:t> </a:t>
            </a:r>
            <a:r>
              <a:rPr kumimoji="0" lang="hi-IN" sz="2000" b="0" i="0" u="none" strike="noStrike" cap="none" normalizeH="0" baseline="0" dirty="0" smtClean="0">
                <a:ln>
                  <a:noFill/>
                </a:ln>
                <a:solidFill>
                  <a:srgbClr val="222222"/>
                </a:solidFill>
                <a:effectLst/>
                <a:latin typeface="Nirmala UI" pitchFamily="34" charset="0"/>
                <a:ea typeface="Times New Roman" pitchFamily="18" charset="0"/>
                <a:cs typeface="Nirmala UI" pitchFamily="34" charset="0"/>
              </a:rPr>
              <a:t>जीवन</a:t>
            </a:r>
            <a:r>
              <a:rPr kumimoji="0" lang="en-US" sz="2000" b="0" i="0" u="none" strike="noStrike" cap="none" normalizeH="0" baseline="0" dirty="0" smtClean="0">
                <a:ln>
                  <a:noFill/>
                </a:ln>
                <a:solidFill>
                  <a:srgbClr val="222222"/>
                </a:solidFill>
                <a:effectLst/>
                <a:latin typeface="Arial" pitchFamily="34" charset="0"/>
                <a:ea typeface="Times New Roman" pitchFamily="18" charset="0"/>
                <a:cs typeface="Arial" pitchFamily="34" charset="0"/>
              </a:rPr>
              <a:t> </a:t>
            </a:r>
            <a:r>
              <a:rPr kumimoji="0" lang="hi-IN" sz="2000" b="0" i="0" u="none" strike="noStrike" cap="none" normalizeH="0" baseline="0" dirty="0" smtClean="0">
                <a:ln>
                  <a:noFill/>
                </a:ln>
                <a:solidFill>
                  <a:srgbClr val="222222"/>
                </a:solidFill>
                <a:effectLst/>
                <a:latin typeface="Nirmala UI" pitchFamily="34" charset="0"/>
                <a:ea typeface="Times New Roman" pitchFamily="18" charset="0"/>
                <a:cs typeface="Nirmala UI" pitchFamily="34" charset="0"/>
              </a:rPr>
              <a:t>के</a:t>
            </a:r>
            <a:r>
              <a:rPr kumimoji="0" lang="en-US" sz="2000" b="0" i="0" u="none" strike="noStrike" cap="none" normalizeH="0" baseline="0" dirty="0" smtClean="0">
                <a:ln>
                  <a:noFill/>
                </a:ln>
                <a:solidFill>
                  <a:srgbClr val="222222"/>
                </a:solidFill>
                <a:effectLst/>
                <a:latin typeface="Arial" pitchFamily="34" charset="0"/>
                <a:ea typeface="Times New Roman" pitchFamily="18" charset="0"/>
                <a:cs typeface="Arial" pitchFamily="34" charset="0"/>
              </a:rPr>
              <a:t> </a:t>
            </a:r>
            <a:r>
              <a:rPr kumimoji="0" lang="hi-IN" sz="2000" b="0" i="0" u="none" strike="noStrike" cap="none" normalizeH="0" baseline="0" dirty="0" smtClean="0">
                <a:ln>
                  <a:noFill/>
                </a:ln>
                <a:solidFill>
                  <a:srgbClr val="222222"/>
                </a:solidFill>
                <a:effectLst/>
                <a:latin typeface="Nirmala UI" pitchFamily="34" charset="0"/>
                <a:ea typeface="Times New Roman" pitchFamily="18" charset="0"/>
                <a:cs typeface="Nirmala UI" pitchFamily="34" charset="0"/>
              </a:rPr>
              <a:t>वैषम्य</a:t>
            </a:r>
            <a:r>
              <a:rPr kumimoji="0" lang="en-US" sz="2000" b="0" i="0" u="none" strike="noStrike" cap="none" normalizeH="0" baseline="0" dirty="0" smtClean="0">
                <a:ln>
                  <a:noFill/>
                </a:ln>
                <a:solidFill>
                  <a:srgbClr val="222222"/>
                </a:solidFill>
                <a:effectLst/>
                <a:latin typeface="Arial" pitchFamily="34" charset="0"/>
                <a:ea typeface="Times New Roman" pitchFamily="18" charset="0"/>
                <a:cs typeface="Arial" pitchFamily="34" charset="0"/>
              </a:rPr>
              <a:t> </a:t>
            </a:r>
            <a:r>
              <a:rPr kumimoji="0" lang="hi-IN" sz="2000" b="0" i="0" u="none" strike="noStrike" cap="none" normalizeH="0" baseline="0" dirty="0" smtClean="0">
                <a:ln>
                  <a:noFill/>
                </a:ln>
                <a:solidFill>
                  <a:srgbClr val="222222"/>
                </a:solidFill>
                <a:effectLst/>
                <a:latin typeface="Nirmala UI" pitchFamily="34" charset="0"/>
                <a:ea typeface="Times New Roman" pitchFamily="18" charset="0"/>
                <a:cs typeface="Nirmala UI" pitchFamily="34" charset="0"/>
              </a:rPr>
              <a:t>और</a:t>
            </a:r>
            <a:r>
              <a:rPr kumimoji="0" lang="en-US" sz="2000" b="0" i="0" u="none" strike="noStrike" cap="none" normalizeH="0" baseline="0" dirty="0" smtClean="0">
                <a:ln>
                  <a:noFill/>
                </a:ln>
                <a:solidFill>
                  <a:srgbClr val="222222"/>
                </a:solidFill>
                <a:effectLst/>
                <a:latin typeface="Arial" pitchFamily="34" charset="0"/>
                <a:ea typeface="Times New Roman" pitchFamily="18" charset="0"/>
                <a:cs typeface="Arial" pitchFamily="34" charset="0"/>
              </a:rPr>
              <a:t> </a:t>
            </a:r>
            <a:r>
              <a:rPr kumimoji="0" lang="hi-IN" sz="2000" b="0" i="0" u="none" strike="noStrike" cap="none" normalizeH="0" baseline="0" dirty="0" smtClean="0">
                <a:ln>
                  <a:noFill/>
                </a:ln>
                <a:solidFill>
                  <a:srgbClr val="222222"/>
                </a:solidFill>
                <a:effectLst/>
                <a:latin typeface="Nirmala UI" pitchFamily="34" charset="0"/>
                <a:ea typeface="Times New Roman" pitchFamily="18" charset="0"/>
                <a:cs typeface="Nirmala UI" pitchFamily="34" charset="0"/>
              </a:rPr>
              <a:t>शोषण</a:t>
            </a:r>
            <a:r>
              <a:rPr kumimoji="0" lang="en-US" sz="2000" b="0" i="0" u="none" strike="noStrike" cap="none" normalizeH="0" baseline="0" dirty="0" smtClean="0">
                <a:ln>
                  <a:noFill/>
                </a:ln>
                <a:solidFill>
                  <a:srgbClr val="222222"/>
                </a:solidFill>
                <a:effectLst/>
                <a:latin typeface="Arial" pitchFamily="34" charset="0"/>
                <a:ea typeface="Times New Roman" pitchFamily="18" charset="0"/>
                <a:cs typeface="Arial" pitchFamily="34" charset="0"/>
              </a:rPr>
              <a:t> </a:t>
            </a:r>
            <a:r>
              <a:rPr kumimoji="0" lang="hi-IN" sz="2000" b="0" i="0" u="none" strike="noStrike" cap="none" normalizeH="0" baseline="0" dirty="0" smtClean="0">
                <a:ln>
                  <a:noFill/>
                </a:ln>
                <a:solidFill>
                  <a:srgbClr val="222222"/>
                </a:solidFill>
                <a:effectLst/>
                <a:latin typeface="Nirmala UI" pitchFamily="34" charset="0"/>
                <a:ea typeface="Times New Roman" pitchFamily="18" charset="0"/>
                <a:cs typeface="Nirmala UI" pitchFamily="34" charset="0"/>
              </a:rPr>
              <a:t>को</a:t>
            </a:r>
            <a:r>
              <a:rPr kumimoji="0" lang="en-US" sz="2000" b="0" i="0" u="none" strike="noStrike" cap="none" normalizeH="0" baseline="0" dirty="0" smtClean="0">
                <a:ln>
                  <a:noFill/>
                </a:ln>
                <a:solidFill>
                  <a:srgbClr val="222222"/>
                </a:solidFill>
                <a:effectLst/>
                <a:latin typeface="Arial" pitchFamily="34" charset="0"/>
                <a:ea typeface="Times New Roman" pitchFamily="18" charset="0"/>
                <a:cs typeface="Arial" pitchFamily="34" charset="0"/>
              </a:rPr>
              <a:t> </a:t>
            </a:r>
            <a:r>
              <a:rPr kumimoji="0" lang="hi-IN" sz="2000" b="0" i="0" u="none" strike="noStrike" cap="none" normalizeH="0" baseline="0" dirty="0" smtClean="0">
                <a:ln>
                  <a:noFill/>
                </a:ln>
                <a:solidFill>
                  <a:srgbClr val="222222"/>
                </a:solidFill>
                <a:effectLst/>
                <a:latin typeface="Nirmala UI" pitchFamily="34" charset="0"/>
                <a:ea typeface="Times New Roman" pitchFamily="18" charset="0"/>
                <a:cs typeface="Nirmala UI" pitchFamily="34" charset="0"/>
              </a:rPr>
              <a:t>तीखेपन</a:t>
            </a:r>
            <a:r>
              <a:rPr kumimoji="0" lang="en-US" sz="2000" b="0" i="0" u="none" strike="noStrike" cap="none" normalizeH="0" baseline="0" dirty="0" smtClean="0">
                <a:ln>
                  <a:noFill/>
                </a:ln>
                <a:solidFill>
                  <a:srgbClr val="222222"/>
                </a:solidFill>
                <a:effectLst/>
                <a:latin typeface="Arial" pitchFamily="34" charset="0"/>
                <a:ea typeface="Times New Roman" pitchFamily="18" charset="0"/>
                <a:cs typeface="Arial" pitchFamily="34" charset="0"/>
              </a:rPr>
              <a:t> </a:t>
            </a:r>
            <a:r>
              <a:rPr kumimoji="0" lang="hi-IN" sz="2000" b="0" i="0" u="none" strike="noStrike" cap="none" normalizeH="0" baseline="0" dirty="0" smtClean="0">
                <a:ln>
                  <a:noFill/>
                </a:ln>
                <a:solidFill>
                  <a:srgbClr val="222222"/>
                </a:solidFill>
                <a:effectLst/>
                <a:latin typeface="Nirmala UI" pitchFamily="34" charset="0"/>
                <a:ea typeface="Times New Roman" pitchFamily="18" charset="0"/>
                <a:cs typeface="Nirmala UI" pitchFamily="34" charset="0"/>
              </a:rPr>
              <a:t>से</a:t>
            </a:r>
            <a:r>
              <a:rPr kumimoji="0" lang="en-US" sz="2000" b="0" i="0" u="none" strike="noStrike" cap="none" normalizeH="0" baseline="0" dirty="0" smtClean="0">
                <a:ln>
                  <a:noFill/>
                </a:ln>
                <a:solidFill>
                  <a:srgbClr val="222222"/>
                </a:solidFill>
                <a:effectLst/>
                <a:latin typeface="Arial" pitchFamily="34" charset="0"/>
                <a:ea typeface="Times New Roman" pitchFamily="18" charset="0"/>
                <a:cs typeface="Arial" pitchFamily="34" charset="0"/>
              </a:rPr>
              <a:t> </a:t>
            </a:r>
            <a:r>
              <a:rPr kumimoji="0" lang="hi-IN" sz="2000" b="0" i="0" u="none" strike="noStrike" cap="none" normalizeH="0" baseline="0" dirty="0" smtClean="0">
                <a:ln>
                  <a:noFill/>
                </a:ln>
                <a:solidFill>
                  <a:srgbClr val="222222"/>
                </a:solidFill>
                <a:effectLst/>
                <a:latin typeface="Nirmala UI" pitchFamily="34" charset="0"/>
                <a:ea typeface="Times New Roman" pitchFamily="18" charset="0"/>
                <a:cs typeface="Nirmala UI" pitchFamily="34" charset="0"/>
              </a:rPr>
              <a:t>आंकने</a:t>
            </a:r>
            <a:r>
              <a:rPr kumimoji="0" lang="en-US" sz="2000" b="0" i="0" u="none" strike="noStrike" cap="none" normalizeH="0" baseline="0" dirty="0" smtClean="0">
                <a:ln>
                  <a:noFill/>
                </a:ln>
                <a:solidFill>
                  <a:srgbClr val="222222"/>
                </a:solidFill>
                <a:effectLst/>
                <a:latin typeface="Arial" pitchFamily="34" charset="0"/>
                <a:ea typeface="Times New Roman" pitchFamily="18" charset="0"/>
                <a:cs typeface="Arial" pitchFamily="34" charset="0"/>
              </a:rPr>
              <a:t> </a:t>
            </a:r>
            <a:r>
              <a:rPr kumimoji="0" lang="hi-IN" sz="2000" b="0" i="0" u="none" strike="noStrike" cap="none" normalizeH="0" baseline="0" dirty="0" smtClean="0">
                <a:ln>
                  <a:noFill/>
                </a:ln>
                <a:solidFill>
                  <a:srgbClr val="222222"/>
                </a:solidFill>
                <a:effectLst/>
                <a:latin typeface="Nirmala UI" pitchFamily="34" charset="0"/>
                <a:ea typeface="Times New Roman" pitchFamily="18" charset="0"/>
                <a:cs typeface="Nirmala UI" pitchFamily="34" charset="0"/>
              </a:rPr>
              <a:t>वाली</a:t>
            </a:r>
            <a:r>
              <a:rPr kumimoji="0" lang="en-US" sz="2000" b="0" i="0" u="none" strike="noStrike" cap="none" normalizeH="0" baseline="0" dirty="0" smtClean="0">
                <a:ln>
                  <a:noFill/>
                </a:ln>
                <a:solidFill>
                  <a:srgbClr val="222222"/>
                </a:solidFill>
                <a:effectLst/>
                <a:latin typeface="Arial" pitchFamily="34" charset="0"/>
                <a:ea typeface="Times New Roman" pitchFamily="18" charset="0"/>
                <a:cs typeface="Arial" pitchFamily="34" charset="0"/>
              </a:rPr>
              <a:t> </a:t>
            </a:r>
            <a:r>
              <a:rPr kumimoji="0" lang="hi-IN" sz="2000" b="0" i="0" u="none" strike="noStrike" cap="none" normalizeH="0" baseline="0" dirty="0" smtClean="0">
                <a:ln>
                  <a:noFill/>
                </a:ln>
                <a:solidFill>
                  <a:srgbClr val="222222"/>
                </a:solidFill>
                <a:effectLst/>
                <a:latin typeface="Nirmala UI" pitchFamily="34" charset="0"/>
                <a:ea typeface="Times New Roman" pitchFamily="18" charset="0"/>
                <a:cs typeface="Nirmala UI" pitchFamily="34" charset="0"/>
              </a:rPr>
              <a:t>इतनी</a:t>
            </a:r>
            <a:r>
              <a:rPr kumimoji="0" lang="en-US" sz="2000" b="0" i="0" u="none" strike="noStrike" cap="none" normalizeH="0" baseline="0" dirty="0" smtClean="0">
                <a:ln>
                  <a:noFill/>
                </a:ln>
                <a:solidFill>
                  <a:srgbClr val="222222"/>
                </a:solidFill>
                <a:effectLst/>
                <a:latin typeface="Arial" pitchFamily="34" charset="0"/>
                <a:ea typeface="Times New Roman" pitchFamily="18" charset="0"/>
                <a:cs typeface="Arial" pitchFamily="34" charset="0"/>
              </a:rPr>
              <a:t> </a:t>
            </a:r>
            <a:r>
              <a:rPr kumimoji="0" lang="hi-IN" sz="2000" b="0" i="0" u="none" strike="noStrike" cap="none" normalizeH="0" baseline="0" dirty="0" smtClean="0">
                <a:ln>
                  <a:noFill/>
                </a:ln>
                <a:solidFill>
                  <a:srgbClr val="222222"/>
                </a:solidFill>
                <a:effectLst/>
                <a:latin typeface="Nirmala UI" pitchFamily="34" charset="0"/>
                <a:ea typeface="Times New Roman" pitchFamily="18" charset="0"/>
                <a:cs typeface="Nirmala UI" pitchFamily="34" charset="0"/>
              </a:rPr>
              <a:t>जागरूक</a:t>
            </a:r>
            <a:r>
              <a:rPr kumimoji="0" lang="en-US" sz="2000" b="0" i="0" u="none" strike="noStrike" cap="none" normalizeH="0" baseline="0" dirty="0" smtClean="0">
                <a:ln>
                  <a:noFill/>
                </a:ln>
                <a:solidFill>
                  <a:srgbClr val="222222"/>
                </a:solidFill>
                <a:effectLst/>
                <a:latin typeface="Arial" pitchFamily="34" charset="0"/>
                <a:ea typeface="Times New Roman" pitchFamily="18" charset="0"/>
                <a:cs typeface="Arial" pitchFamily="34" charset="0"/>
              </a:rPr>
              <a:t> </a:t>
            </a:r>
            <a:r>
              <a:rPr kumimoji="0" lang="hi-IN" sz="2000" b="0" i="0" u="none" strike="noStrike" cap="none" normalizeH="0" baseline="0" dirty="0" smtClean="0">
                <a:ln>
                  <a:noFill/>
                </a:ln>
                <a:solidFill>
                  <a:srgbClr val="222222"/>
                </a:solidFill>
                <a:effectLst/>
                <a:latin typeface="Nirmala UI" pitchFamily="34" charset="0"/>
                <a:ea typeface="Times New Roman" pitchFamily="18" charset="0"/>
                <a:cs typeface="Nirmala UI" pitchFamily="34" charset="0"/>
              </a:rPr>
              <a:t>प्रतिभा</a:t>
            </a:r>
            <a:r>
              <a:rPr kumimoji="0" lang="en-US" sz="2000" b="0" i="0" u="none" strike="noStrike" cap="none" normalizeH="0" baseline="0" dirty="0" smtClean="0">
                <a:ln>
                  <a:noFill/>
                </a:ln>
                <a:solidFill>
                  <a:srgbClr val="222222"/>
                </a:solidFill>
                <a:effectLst/>
                <a:latin typeface="Arial" pitchFamily="34" charset="0"/>
                <a:ea typeface="Times New Roman" pitchFamily="18" charset="0"/>
                <a:cs typeface="Arial" pitchFamily="34" charset="0"/>
              </a:rPr>
              <a:t> </a:t>
            </a:r>
            <a:r>
              <a:rPr kumimoji="0" lang="hi-IN" sz="2000" b="0" i="0" u="none" strike="noStrike" cap="none" normalizeH="0" baseline="0" dirty="0" smtClean="0">
                <a:ln>
                  <a:noFill/>
                </a:ln>
                <a:solidFill>
                  <a:srgbClr val="222222"/>
                </a:solidFill>
                <a:effectLst/>
                <a:latin typeface="Nirmala UI" pitchFamily="34" charset="0"/>
                <a:ea typeface="Times New Roman" pitchFamily="18" charset="0"/>
                <a:cs typeface="Nirmala UI" pitchFamily="34" charset="0"/>
              </a:rPr>
              <a:t>और</a:t>
            </a:r>
            <a:r>
              <a:rPr kumimoji="0" lang="en-US" sz="2000" b="0" i="0" u="none" strike="noStrike" cap="none" normalizeH="0" baseline="0" dirty="0" smtClean="0">
                <a:ln>
                  <a:noFill/>
                </a:ln>
                <a:solidFill>
                  <a:srgbClr val="222222"/>
                </a:solidFill>
                <a:effectLst/>
                <a:latin typeface="Arial" pitchFamily="34" charset="0"/>
                <a:ea typeface="Times New Roman" pitchFamily="18" charset="0"/>
                <a:cs typeface="Arial" pitchFamily="34" charset="0"/>
              </a:rPr>
              <a:t> </a:t>
            </a:r>
            <a:r>
              <a:rPr kumimoji="0" lang="hi-IN" sz="2000" b="0" i="0" u="none" strike="noStrike" cap="none" normalizeH="0" baseline="0" dirty="0" smtClean="0">
                <a:ln>
                  <a:noFill/>
                </a:ln>
                <a:solidFill>
                  <a:srgbClr val="222222"/>
                </a:solidFill>
                <a:effectLst/>
                <a:latin typeface="Nirmala UI" pitchFamily="34" charset="0"/>
                <a:ea typeface="Times New Roman" pitchFamily="18" charset="0"/>
                <a:cs typeface="Nirmala UI" pitchFamily="34" charset="0"/>
              </a:rPr>
              <a:t>निम्न</a:t>
            </a:r>
            <a:r>
              <a:rPr kumimoji="0" lang="en-US" sz="2000" b="0" i="0" u="none" strike="noStrike" cap="none" normalizeH="0" baseline="0" dirty="0" smtClean="0">
                <a:ln>
                  <a:noFill/>
                </a:ln>
                <a:solidFill>
                  <a:srgbClr val="222222"/>
                </a:solidFill>
                <a:effectLst/>
                <a:latin typeface="Arial" pitchFamily="34" charset="0"/>
                <a:ea typeface="Times New Roman" pitchFamily="18" charset="0"/>
                <a:cs typeface="Arial" pitchFamily="34" charset="0"/>
              </a:rPr>
              <a:t> </a:t>
            </a:r>
            <a:r>
              <a:rPr kumimoji="0" lang="hi-IN" sz="2000" b="0" i="0" u="none" strike="noStrike" cap="none" normalizeH="0" baseline="0" dirty="0" smtClean="0">
                <a:ln>
                  <a:noFill/>
                </a:ln>
                <a:solidFill>
                  <a:srgbClr val="222222"/>
                </a:solidFill>
                <a:effectLst/>
                <a:latin typeface="Nirmala UI" pitchFamily="34" charset="0"/>
                <a:ea typeface="Times New Roman" pitchFamily="18" charset="0"/>
                <a:cs typeface="Nirmala UI" pitchFamily="34" charset="0"/>
              </a:rPr>
              <a:t>वर्ग</a:t>
            </a:r>
            <a:r>
              <a:rPr kumimoji="0" lang="en-US" sz="2000" b="0" i="0" u="none" strike="noStrike" cap="none" normalizeH="0" baseline="0" dirty="0" smtClean="0">
                <a:ln>
                  <a:noFill/>
                </a:ln>
                <a:solidFill>
                  <a:srgbClr val="222222"/>
                </a:solidFill>
                <a:effectLst/>
                <a:latin typeface="Arial" pitchFamily="34" charset="0"/>
                <a:ea typeface="Times New Roman" pitchFamily="18" charset="0"/>
                <a:cs typeface="Arial" pitchFamily="34" charset="0"/>
              </a:rPr>
              <a:t> </a:t>
            </a:r>
            <a:r>
              <a:rPr kumimoji="0" lang="hi-IN" sz="2000" b="0" i="0" u="none" strike="noStrike" cap="none" normalizeH="0" baseline="0" dirty="0" smtClean="0">
                <a:ln>
                  <a:noFill/>
                </a:ln>
                <a:solidFill>
                  <a:srgbClr val="222222"/>
                </a:solidFill>
                <a:effectLst/>
                <a:latin typeface="Nirmala UI" pitchFamily="34" charset="0"/>
                <a:ea typeface="Times New Roman" pitchFamily="18" charset="0"/>
                <a:cs typeface="Nirmala UI" pitchFamily="34" charset="0"/>
              </a:rPr>
              <a:t>के</a:t>
            </a:r>
            <a:r>
              <a:rPr kumimoji="0" lang="en-US" sz="2000" b="0" i="0" u="none" strike="noStrike" cap="none" normalizeH="0" baseline="0" dirty="0" smtClean="0">
                <a:ln>
                  <a:noFill/>
                </a:ln>
                <a:solidFill>
                  <a:srgbClr val="222222"/>
                </a:solidFill>
                <a:effectLst/>
                <a:latin typeface="Arial" pitchFamily="34" charset="0"/>
                <a:ea typeface="Times New Roman" pitchFamily="18" charset="0"/>
                <a:cs typeface="Arial" pitchFamily="34" charset="0"/>
              </a:rPr>
              <a:t> </a:t>
            </a:r>
            <a:r>
              <a:rPr kumimoji="0" lang="hi-IN" sz="2000" b="0" i="0" u="none" strike="noStrike" cap="none" normalizeH="0" baseline="0" dirty="0" smtClean="0">
                <a:ln>
                  <a:noFill/>
                </a:ln>
                <a:solidFill>
                  <a:srgbClr val="222222"/>
                </a:solidFill>
                <a:effectLst/>
                <a:latin typeface="Nirmala UI" pitchFamily="34" charset="0"/>
                <a:ea typeface="Times New Roman" pitchFamily="18" charset="0"/>
                <a:cs typeface="Nirmala UI" pitchFamily="34" charset="0"/>
              </a:rPr>
              <a:t>निरीह</a:t>
            </a:r>
            <a:r>
              <a:rPr kumimoji="0" lang="en-US" sz="2000" b="0" i="0" u="none" strike="noStrike" cap="none" normalizeH="0" baseline="0" dirty="0" smtClean="0">
                <a:ln>
                  <a:noFill/>
                </a:ln>
                <a:solidFill>
                  <a:srgbClr val="222222"/>
                </a:solidFill>
                <a:effectLst/>
                <a:latin typeface="Arial" pitchFamily="34" charset="0"/>
                <a:ea typeface="Times New Roman" pitchFamily="18" charset="0"/>
                <a:cs typeface="Arial" pitchFamily="34" charset="0"/>
              </a:rPr>
              <a:t>, </a:t>
            </a:r>
            <a:r>
              <a:rPr kumimoji="0" lang="hi-IN" sz="2000" b="0" i="0" u="none" strike="noStrike" cap="none" normalizeH="0" baseline="0" dirty="0" smtClean="0">
                <a:ln>
                  <a:noFill/>
                </a:ln>
                <a:solidFill>
                  <a:srgbClr val="222222"/>
                </a:solidFill>
                <a:effectLst/>
                <a:latin typeface="Nirmala UI" pitchFamily="34" charset="0"/>
                <a:ea typeface="Times New Roman" pitchFamily="18" charset="0"/>
                <a:cs typeface="Nirmala UI" pitchFamily="34" charset="0"/>
              </a:rPr>
              <a:t>साधनहीन</a:t>
            </a:r>
            <a:r>
              <a:rPr kumimoji="0" lang="en-US" sz="2000" b="0" i="0" u="none" strike="noStrike" cap="none" normalizeH="0" baseline="0" dirty="0" smtClean="0">
                <a:ln>
                  <a:noFill/>
                </a:ln>
                <a:solidFill>
                  <a:srgbClr val="222222"/>
                </a:solidFill>
                <a:effectLst/>
                <a:latin typeface="Arial" pitchFamily="34" charset="0"/>
                <a:ea typeface="Times New Roman" pitchFamily="18" charset="0"/>
                <a:cs typeface="Arial" pitchFamily="34" charset="0"/>
              </a:rPr>
              <a:t> </a:t>
            </a:r>
            <a:r>
              <a:rPr kumimoji="0" lang="hi-IN" sz="2000" b="0" i="0" u="none" strike="noStrike" cap="none" normalizeH="0" baseline="0" dirty="0" smtClean="0">
                <a:ln>
                  <a:noFill/>
                </a:ln>
                <a:solidFill>
                  <a:srgbClr val="222222"/>
                </a:solidFill>
                <a:effectLst/>
                <a:latin typeface="Nirmala UI" pitchFamily="34" charset="0"/>
                <a:ea typeface="Times New Roman" pitchFamily="18" charset="0"/>
                <a:cs typeface="Nirmala UI" pitchFamily="34" charset="0"/>
              </a:rPr>
              <a:t>प्राणियों</a:t>
            </a:r>
            <a:r>
              <a:rPr kumimoji="0" lang="en-US" sz="2000" b="0" i="0" u="none" strike="noStrike" cap="none" normalizeH="0" baseline="0" dirty="0" smtClean="0">
                <a:ln>
                  <a:noFill/>
                </a:ln>
                <a:solidFill>
                  <a:srgbClr val="222222"/>
                </a:solidFill>
                <a:effectLst/>
                <a:latin typeface="Arial" pitchFamily="34" charset="0"/>
                <a:ea typeface="Times New Roman" pitchFamily="18" charset="0"/>
                <a:cs typeface="Arial" pitchFamily="34" charset="0"/>
              </a:rPr>
              <a:t> </a:t>
            </a:r>
            <a:r>
              <a:rPr kumimoji="0" lang="hi-IN" sz="2000" b="0" i="0" u="none" strike="noStrike" cap="none" normalizeH="0" baseline="0" dirty="0" smtClean="0">
                <a:ln>
                  <a:noFill/>
                </a:ln>
                <a:solidFill>
                  <a:srgbClr val="222222"/>
                </a:solidFill>
                <a:effectLst/>
                <a:latin typeface="Nirmala UI" pitchFamily="34" charset="0"/>
                <a:ea typeface="Times New Roman" pitchFamily="18" charset="0"/>
                <a:cs typeface="Nirmala UI" pitchFamily="34" charset="0"/>
              </a:rPr>
              <a:t>के</a:t>
            </a:r>
            <a:r>
              <a:rPr kumimoji="0" lang="en-US" sz="2000" b="0" i="0" u="none" strike="noStrike" cap="none" normalizeH="0" baseline="0" dirty="0" smtClean="0">
                <a:ln>
                  <a:noFill/>
                </a:ln>
                <a:solidFill>
                  <a:srgbClr val="222222"/>
                </a:solidFill>
                <a:effectLst/>
                <a:latin typeface="Arial" pitchFamily="34" charset="0"/>
                <a:ea typeface="Times New Roman" pitchFamily="18" charset="0"/>
                <a:cs typeface="Arial" pitchFamily="34" charset="0"/>
              </a:rPr>
              <a:t> </a:t>
            </a:r>
            <a:r>
              <a:rPr kumimoji="0" lang="hi-IN" sz="2000" b="0" i="0" u="none" strike="noStrike" cap="none" normalizeH="0" baseline="0" dirty="0" smtClean="0">
                <a:ln>
                  <a:noFill/>
                </a:ln>
                <a:solidFill>
                  <a:srgbClr val="222222"/>
                </a:solidFill>
                <a:effectLst/>
                <a:latin typeface="Nirmala UI" pitchFamily="34" charset="0"/>
                <a:ea typeface="Times New Roman" pitchFamily="18" charset="0"/>
                <a:cs typeface="Nirmala UI" pitchFamily="34" charset="0"/>
              </a:rPr>
              <a:t>अनूठे</a:t>
            </a:r>
            <a:r>
              <a:rPr kumimoji="0" lang="en-US" sz="2000" b="0" i="0" u="none" strike="noStrike" cap="none" normalizeH="0" baseline="0" dirty="0" smtClean="0">
                <a:ln>
                  <a:noFill/>
                </a:ln>
                <a:solidFill>
                  <a:srgbClr val="222222"/>
                </a:solidFill>
                <a:effectLst/>
                <a:latin typeface="Arial" pitchFamily="34" charset="0"/>
                <a:ea typeface="Times New Roman" pitchFamily="18" charset="0"/>
                <a:cs typeface="Arial" pitchFamily="34" charset="0"/>
              </a:rPr>
              <a:t> </a:t>
            </a:r>
            <a:r>
              <a:rPr kumimoji="0" lang="hi-IN" sz="2000" b="0" i="0" u="none" strike="noStrike" cap="none" normalizeH="0" baseline="0" dirty="0" smtClean="0">
                <a:ln>
                  <a:noFill/>
                </a:ln>
                <a:solidFill>
                  <a:srgbClr val="222222"/>
                </a:solidFill>
                <a:effectLst/>
                <a:latin typeface="Nirmala UI" pitchFamily="34" charset="0"/>
                <a:ea typeface="Times New Roman" pitchFamily="18" charset="0"/>
                <a:cs typeface="Nirmala UI" pitchFamily="34" charset="0"/>
              </a:rPr>
              <a:t>चित्र</a:t>
            </a:r>
            <a:r>
              <a:rPr kumimoji="0" lang="en-US" sz="2000" b="0" i="0" u="none" strike="noStrike" cap="none" normalizeH="0" baseline="0" dirty="0" smtClean="0">
                <a:ln>
                  <a:noFill/>
                </a:ln>
                <a:solidFill>
                  <a:srgbClr val="222222"/>
                </a:solidFill>
                <a:effectLst/>
                <a:latin typeface="Arial" pitchFamily="34" charset="0"/>
                <a:ea typeface="Times New Roman" pitchFamily="18" charset="0"/>
                <a:cs typeface="Arial" pitchFamily="34" charset="0"/>
              </a:rPr>
              <a:t> </a:t>
            </a:r>
            <a:r>
              <a:rPr kumimoji="0" lang="hi-IN" sz="2000" b="0" i="0" u="none" strike="noStrike" cap="none" normalizeH="0" baseline="0" dirty="0" smtClean="0">
                <a:ln>
                  <a:noFill/>
                </a:ln>
                <a:solidFill>
                  <a:srgbClr val="222222"/>
                </a:solidFill>
                <a:effectLst/>
                <a:latin typeface="Nirmala UI" pitchFamily="34" charset="0"/>
                <a:ea typeface="Times New Roman" pitchFamily="18" charset="0"/>
                <a:cs typeface="Nirmala UI" pitchFamily="34" charset="0"/>
              </a:rPr>
              <a:t>उन्होंने</a:t>
            </a:r>
            <a:r>
              <a:rPr kumimoji="0" lang="en-US" sz="2000" b="0" i="0" u="none" strike="noStrike" cap="none" normalizeH="0" baseline="0" dirty="0" smtClean="0">
                <a:ln>
                  <a:noFill/>
                </a:ln>
                <a:solidFill>
                  <a:srgbClr val="222222"/>
                </a:solidFill>
                <a:effectLst/>
                <a:latin typeface="Arial" pitchFamily="34" charset="0"/>
                <a:ea typeface="Times New Roman" pitchFamily="18" charset="0"/>
                <a:cs typeface="Arial" pitchFamily="34" charset="0"/>
              </a:rPr>
              <a:t> </a:t>
            </a:r>
            <a:r>
              <a:rPr kumimoji="0" lang="hi-IN" sz="2000" b="0" i="0" u="none" strike="noStrike" cap="none" normalizeH="0" baseline="0" dirty="0" smtClean="0">
                <a:ln>
                  <a:noFill/>
                </a:ln>
                <a:solidFill>
                  <a:srgbClr val="222222"/>
                </a:solidFill>
                <a:effectLst/>
                <a:latin typeface="Nirmala UI" pitchFamily="34" charset="0"/>
                <a:ea typeface="Times New Roman" pitchFamily="18" charset="0"/>
                <a:cs typeface="Nirmala UI" pitchFamily="34" charset="0"/>
              </a:rPr>
              <a:t>ही</a:t>
            </a:r>
            <a:r>
              <a:rPr kumimoji="0" lang="en-US" sz="2000" b="0" i="0" u="none" strike="noStrike" cap="none" normalizeH="0" baseline="0" dirty="0" smtClean="0">
                <a:ln>
                  <a:noFill/>
                </a:ln>
                <a:solidFill>
                  <a:srgbClr val="222222"/>
                </a:solidFill>
                <a:effectLst/>
                <a:latin typeface="Arial" pitchFamily="34" charset="0"/>
                <a:ea typeface="Times New Roman" pitchFamily="18" charset="0"/>
                <a:cs typeface="Arial" pitchFamily="34" charset="0"/>
              </a:rPr>
              <a:t> </a:t>
            </a:r>
            <a:r>
              <a:rPr kumimoji="0" lang="hi-IN" sz="2000" b="0" i="0" u="none" strike="noStrike" cap="none" normalizeH="0" baseline="0" dirty="0" smtClean="0">
                <a:ln>
                  <a:noFill/>
                </a:ln>
                <a:solidFill>
                  <a:srgbClr val="222222"/>
                </a:solidFill>
                <a:effectLst/>
                <a:latin typeface="Nirmala UI" pitchFamily="34" charset="0"/>
                <a:ea typeface="Times New Roman" pitchFamily="18" charset="0"/>
                <a:cs typeface="Nirmala UI" pitchFamily="34" charset="0"/>
              </a:rPr>
              <a:t>पहली</a:t>
            </a:r>
            <a:r>
              <a:rPr kumimoji="0" lang="en-US" sz="2000" b="0" i="0" u="none" strike="noStrike" cap="none" normalizeH="0" baseline="0" dirty="0" smtClean="0">
                <a:ln>
                  <a:noFill/>
                </a:ln>
                <a:solidFill>
                  <a:srgbClr val="222222"/>
                </a:solidFill>
                <a:effectLst/>
                <a:latin typeface="Arial" pitchFamily="34" charset="0"/>
                <a:ea typeface="Times New Roman" pitchFamily="18" charset="0"/>
                <a:cs typeface="Arial" pitchFamily="34" charset="0"/>
              </a:rPr>
              <a:t> </a:t>
            </a:r>
            <a:r>
              <a:rPr kumimoji="0" lang="hi-IN" sz="2000" b="0" i="0" u="none" strike="noStrike" cap="none" normalizeH="0" baseline="0" dirty="0" smtClean="0">
                <a:ln>
                  <a:noFill/>
                </a:ln>
                <a:solidFill>
                  <a:srgbClr val="222222"/>
                </a:solidFill>
                <a:effectLst/>
                <a:latin typeface="Nirmala UI" pitchFamily="34" charset="0"/>
                <a:ea typeface="Times New Roman" pitchFamily="18" charset="0"/>
                <a:cs typeface="Nirmala UI" pitchFamily="34" charset="0"/>
              </a:rPr>
              <a:t>बार</a:t>
            </a:r>
            <a:r>
              <a:rPr kumimoji="0" lang="en-US" sz="2000" b="0" i="0" u="none" strike="noStrike" cap="none" normalizeH="0" baseline="0" dirty="0" smtClean="0">
                <a:ln>
                  <a:noFill/>
                </a:ln>
                <a:solidFill>
                  <a:srgbClr val="222222"/>
                </a:solidFill>
                <a:effectLst/>
                <a:latin typeface="Arial" pitchFamily="34" charset="0"/>
                <a:ea typeface="Times New Roman" pitchFamily="18" charset="0"/>
                <a:cs typeface="Arial" pitchFamily="34" charset="0"/>
              </a:rPr>
              <a:t> </a:t>
            </a:r>
            <a:r>
              <a:rPr kumimoji="0" lang="hi-IN" sz="2000" b="0" i="0" u="none" strike="noStrike" cap="none" normalizeH="0" baseline="0" dirty="0" smtClean="0">
                <a:ln>
                  <a:noFill/>
                </a:ln>
                <a:solidFill>
                  <a:srgbClr val="222222"/>
                </a:solidFill>
                <a:effectLst/>
                <a:latin typeface="Nirmala UI" pitchFamily="34" charset="0"/>
                <a:ea typeface="Times New Roman" pitchFamily="18" charset="0"/>
                <a:cs typeface="Nirmala UI" pitchFamily="34" charset="0"/>
              </a:rPr>
              <a:t>हिंदी</a:t>
            </a:r>
            <a:r>
              <a:rPr kumimoji="0" lang="en-US" sz="2000" b="0" i="0" u="none" strike="noStrike" cap="none" normalizeH="0" baseline="0" dirty="0" smtClean="0">
                <a:ln>
                  <a:noFill/>
                </a:ln>
                <a:solidFill>
                  <a:srgbClr val="222222"/>
                </a:solidFill>
                <a:effectLst/>
                <a:latin typeface="Arial" pitchFamily="34" charset="0"/>
                <a:ea typeface="Times New Roman" pitchFamily="18" charset="0"/>
                <a:cs typeface="Arial" pitchFamily="34" charset="0"/>
              </a:rPr>
              <a:t> </a:t>
            </a:r>
            <a:r>
              <a:rPr kumimoji="0" lang="hi-IN" sz="2000" b="0" i="0" u="none" strike="noStrike" cap="none" normalizeH="0" baseline="0" dirty="0" smtClean="0">
                <a:ln>
                  <a:noFill/>
                </a:ln>
                <a:solidFill>
                  <a:srgbClr val="222222"/>
                </a:solidFill>
                <a:effectLst/>
                <a:latin typeface="Nirmala UI" pitchFamily="34" charset="0"/>
                <a:ea typeface="Times New Roman" pitchFamily="18" charset="0"/>
                <a:cs typeface="Nirmala UI" pitchFamily="34" charset="0"/>
              </a:rPr>
              <a:t>साहित्य</a:t>
            </a:r>
            <a:r>
              <a:rPr kumimoji="0" lang="en-US" sz="2000" b="0" i="0" u="none" strike="noStrike" cap="none" normalizeH="0" baseline="0" dirty="0" smtClean="0">
                <a:ln>
                  <a:noFill/>
                </a:ln>
                <a:solidFill>
                  <a:srgbClr val="222222"/>
                </a:solidFill>
                <a:effectLst/>
                <a:latin typeface="Arial" pitchFamily="34" charset="0"/>
                <a:ea typeface="Times New Roman" pitchFamily="18" charset="0"/>
                <a:cs typeface="Arial" pitchFamily="34" charset="0"/>
              </a:rPr>
              <a:t> </a:t>
            </a:r>
            <a:r>
              <a:rPr kumimoji="0" lang="hi-IN" sz="2000" b="0" i="0" u="none" strike="noStrike" cap="none" normalizeH="0" baseline="0" dirty="0" smtClean="0">
                <a:ln>
                  <a:noFill/>
                </a:ln>
                <a:solidFill>
                  <a:srgbClr val="222222"/>
                </a:solidFill>
                <a:effectLst/>
                <a:latin typeface="Nirmala UI" pitchFamily="34" charset="0"/>
                <a:ea typeface="Times New Roman" pitchFamily="18" charset="0"/>
                <a:cs typeface="Nirmala UI" pitchFamily="34" charset="0"/>
              </a:rPr>
              <a:t>को</a:t>
            </a:r>
            <a:r>
              <a:rPr kumimoji="0" lang="en-US" sz="2000" b="0" i="0" u="none" strike="noStrike" cap="none" normalizeH="0" baseline="0" dirty="0" smtClean="0">
                <a:ln>
                  <a:noFill/>
                </a:ln>
                <a:solidFill>
                  <a:srgbClr val="222222"/>
                </a:solidFill>
                <a:effectLst/>
                <a:latin typeface="Arial" pitchFamily="34" charset="0"/>
                <a:ea typeface="Times New Roman" pitchFamily="18" charset="0"/>
                <a:cs typeface="Arial" pitchFamily="34" charset="0"/>
              </a:rPr>
              <a:t> </a:t>
            </a:r>
            <a:r>
              <a:rPr kumimoji="0" lang="hi-IN" sz="2000" b="0" i="0" u="none" strike="noStrike" cap="none" normalizeH="0" baseline="0" dirty="0" smtClean="0">
                <a:ln>
                  <a:noFill/>
                </a:ln>
                <a:solidFill>
                  <a:srgbClr val="222222"/>
                </a:solidFill>
                <a:effectLst/>
                <a:latin typeface="Nirmala UI" pitchFamily="34" charset="0"/>
                <a:ea typeface="Times New Roman" pitchFamily="18" charset="0"/>
                <a:cs typeface="Nirmala UI" pitchFamily="34" charset="0"/>
              </a:rPr>
              <a:t>दिये।</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19200" y="228600"/>
            <a:ext cx="1729961" cy="1015663"/>
          </a:xfrm>
          <a:prstGeom prst="rect">
            <a:avLst/>
          </a:prstGeom>
        </p:spPr>
        <p:txBody>
          <a:bodyPr wrap="none">
            <a:spAutoFit/>
          </a:bodyPr>
          <a:lstStyle/>
          <a:p>
            <a:endParaRPr lang="en-US" sz="3000" dirty="0" smtClean="0"/>
          </a:p>
          <a:p>
            <a:r>
              <a:rPr lang="hi-IN" sz="3000" dirty="0" smtClean="0"/>
              <a:t>मन्नू भंडारी</a:t>
            </a:r>
            <a:endParaRPr lang="hi-IN" sz="3000" dirty="0"/>
          </a:p>
        </p:txBody>
      </p:sp>
      <p:pic>
        <p:nvPicPr>
          <p:cNvPr id="2050" name="Picture 2" descr="C:\Users\Sony\Desktop\N.S.S COLLEGE\mannu bhandari\mannubhandaris1522742358.jpg"/>
          <p:cNvPicPr>
            <a:picLocks noChangeAspect="1" noChangeArrowheads="1"/>
          </p:cNvPicPr>
          <p:nvPr/>
        </p:nvPicPr>
        <p:blipFill>
          <a:blip r:embed="rId2" cstate="print"/>
          <a:srcRect/>
          <a:stretch>
            <a:fillRect/>
          </a:stretch>
        </p:blipFill>
        <p:spPr bwMode="auto">
          <a:xfrm>
            <a:off x="609600" y="1295400"/>
            <a:ext cx="2925763" cy="4365625"/>
          </a:xfrm>
          <a:prstGeom prst="rect">
            <a:avLst/>
          </a:prstGeom>
          <a:noFill/>
        </p:spPr>
      </p:pic>
      <p:graphicFrame>
        <p:nvGraphicFramePr>
          <p:cNvPr id="4" name="Table 3"/>
          <p:cNvGraphicFramePr>
            <a:graphicFrameLocks noGrp="1"/>
          </p:cNvGraphicFramePr>
          <p:nvPr/>
        </p:nvGraphicFramePr>
        <p:xfrm>
          <a:off x="3962399" y="838198"/>
          <a:ext cx="4953002" cy="5305238"/>
        </p:xfrm>
        <a:graphic>
          <a:graphicData uri="http://schemas.openxmlformats.org/drawingml/2006/table">
            <a:tbl>
              <a:tblPr/>
              <a:tblGrid>
                <a:gridCol w="2476501"/>
                <a:gridCol w="2476501"/>
              </a:tblGrid>
              <a:tr h="437003">
                <a:tc>
                  <a:txBody>
                    <a:bodyPr/>
                    <a:lstStyle/>
                    <a:p>
                      <a:pPr algn="ctr"/>
                      <a:r>
                        <a:rPr lang="hi-IN" sz="1600" b="1" dirty="0"/>
                        <a:t>पूरा नाम</a:t>
                      </a:r>
                      <a:endParaRPr lang="hi-IN" sz="1600" dirty="0"/>
                    </a:p>
                  </a:txBody>
                  <a:tcPr marL="61205" marR="61205" marT="61205" marB="61205" anchor="ctr">
                    <a:lnL>
                      <a:noFill/>
                    </a:lnL>
                    <a:lnR>
                      <a:noFill/>
                    </a:lnR>
                    <a:lnT>
                      <a:noFill/>
                    </a:lnT>
                    <a:lnB>
                      <a:noFill/>
                    </a:lnB>
                    <a:solidFill>
                      <a:srgbClr val="FFFFFF"/>
                    </a:solidFill>
                  </a:tcPr>
                </a:tc>
                <a:tc>
                  <a:txBody>
                    <a:bodyPr/>
                    <a:lstStyle/>
                    <a:p>
                      <a:pPr algn="ctr"/>
                      <a:r>
                        <a:rPr lang="hi-IN" sz="1600" dirty="0"/>
                        <a:t>मन्नू भंडारी</a:t>
                      </a:r>
                    </a:p>
                  </a:txBody>
                  <a:tcPr marL="61205" marR="61205" marT="61205" marB="61205" anchor="ctr">
                    <a:lnL>
                      <a:noFill/>
                    </a:lnL>
                    <a:lnR>
                      <a:noFill/>
                    </a:lnR>
                    <a:lnT>
                      <a:noFill/>
                    </a:lnT>
                    <a:lnB>
                      <a:noFill/>
                    </a:lnB>
                    <a:solidFill>
                      <a:srgbClr val="FFFFFF"/>
                    </a:solidFill>
                  </a:tcPr>
                </a:tc>
              </a:tr>
              <a:tr h="437003">
                <a:tc>
                  <a:txBody>
                    <a:bodyPr/>
                    <a:lstStyle/>
                    <a:p>
                      <a:pPr algn="ctr"/>
                      <a:r>
                        <a:rPr lang="hi-IN" sz="1600" b="1" dirty="0"/>
                        <a:t>जन्म</a:t>
                      </a:r>
                      <a:endParaRPr lang="hi-IN" sz="1600" dirty="0"/>
                    </a:p>
                  </a:txBody>
                  <a:tcPr marL="61205" marR="61205" marT="61205" marB="61205" anchor="ctr">
                    <a:lnL>
                      <a:noFill/>
                    </a:lnL>
                    <a:lnR>
                      <a:noFill/>
                    </a:lnR>
                    <a:lnT>
                      <a:noFill/>
                    </a:lnT>
                    <a:lnB>
                      <a:noFill/>
                    </a:lnB>
                    <a:solidFill>
                      <a:srgbClr val="FFFFFF"/>
                    </a:solidFill>
                  </a:tcPr>
                </a:tc>
                <a:tc>
                  <a:txBody>
                    <a:bodyPr/>
                    <a:lstStyle/>
                    <a:p>
                      <a:pPr algn="ctr"/>
                      <a:r>
                        <a:rPr lang="hi-IN" sz="1600" u="none" strike="noStrike" dirty="0">
                          <a:solidFill>
                            <a:srgbClr val="337AB7"/>
                          </a:solidFill>
                          <a:hlinkClick r:id="rId3" tooltip="3 अप्रॅल"/>
                        </a:rPr>
                        <a:t>3 अप्रॅल</a:t>
                      </a:r>
                      <a:r>
                        <a:rPr lang="hi-IN" sz="1600" dirty="0"/>
                        <a:t>, </a:t>
                      </a:r>
                      <a:r>
                        <a:rPr lang="hi-IN" sz="1600" u="none" strike="noStrike" dirty="0">
                          <a:solidFill>
                            <a:srgbClr val="337AB7"/>
                          </a:solidFill>
                          <a:hlinkClick r:id="rId4" tooltip="1931"/>
                        </a:rPr>
                        <a:t>1931</a:t>
                      </a:r>
                      <a:endParaRPr lang="hi-IN" sz="1600" dirty="0"/>
                    </a:p>
                  </a:txBody>
                  <a:tcPr marL="61205" marR="61205" marT="61205" marB="61205" anchor="ctr">
                    <a:lnL>
                      <a:noFill/>
                    </a:lnL>
                    <a:lnR>
                      <a:noFill/>
                    </a:lnR>
                    <a:lnT>
                      <a:noFill/>
                    </a:lnT>
                    <a:lnB>
                      <a:noFill/>
                    </a:lnB>
                    <a:solidFill>
                      <a:srgbClr val="FFFFFF"/>
                    </a:solidFill>
                  </a:tcPr>
                </a:tc>
              </a:tr>
              <a:tr h="437003">
                <a:tc>
                  <a:txBody>
                    <a:bodyPr/>
                    <a:lstStyle/>
                    <a:p>
                      <a:pPr algn="ctr"/>
                      <a:r>
                        <a:rPr lang="hi-IN" sz="1600" b="1" dirty="0"/>
                        <a:t>जन्म भूमि</a:t>
                      </a:r>
                      <a:endParaRPr lang="hi-IN" sz="1600" dirty="0"/>
                    </a:p>
                  </a:txBody>
                  <a:tcPr marL="61205" marR="61205" marT="61205" marB="61205" anchor="ctr">
                    <a:lnL>
                      <a:noFill/>
                    </a:lnL>
                    <a:lnR>
                      <a:noFill/>
                    </a:lnR>
                    <a:lnT>
                      <a:noFill/>
                    </a:lnT>
                    <a:lnB>
                      <a:noFill/>
                    </a:lnB>
                    <a:solidFill>
                      <a:srgbClr val="FFFFFF"/>
                    </a:solidFill>
                  </a:tcPr>
                </a:tc>
                <a:tc>
                  <a:txBody>
                    <a:bodyPr/>
                    <a:lstStyle/>
                    <a:p>
                      <a:pPr algn="ctr"/>
                      <a:r>
                        <a:rPr lang="hi-IN" sz="1600" dirty="0"/>
                        <a:t>भानपुरा नगर, </a:t>
                      </a:r>
                      <a:r>
                        <a:rPr lang="hi-IN" sz="1600" u="none" strike="noStrike" dirty="0">
                          <a:solidFill>
                            <a:srgbClr val="337AB7"/>
                          </a:solidFill>
                          <a:hlinkClick r:id="rId5" tooltip="मध्य प्रदेश"/>
                        </a:rPr>
                        <a:t>मध्य प्रदेश</a:t>
                      </a:r>
                      <a:endParaRPr lang="hi-IN" sz="1600" dirty="0"/>
                    </a:p>
                  </a:txBody>
                  <a:tcPr marL="61205" marR="61205" marT="61205" marB="61205" anchor="ctr">
                    <a:lnL>
                      <a:noFill/>
                    </a:lnL>
                    <a:lnR>
                      <a:noFill/>
                    </a:lnR>
                    <a:lnT>
                      <a:noFill/>
                    </a:lnT>
                    <a:lnB>
                      <a:noFill/>
                    </a:lnB>
                    <a:solidFill>
                      <a:srgbClr val="FFFFFF"/>
                    </a:solidFill>
                  </a:tcPr>
                </a:tc>
              </a:tr>
              <a:tr h="1279793">
                <a:tc>
                  <a:txBody>
                    <a:bodyPr/>
                    <a:lstStyle/>
                    <a:p>
                      <a:pPr algn="ctr"/>
                      <a:r>
                        <a:rPr lang="hi-IN" sz="1600" b="1" dirty="0"/>
                        <a:t>मुख्य रचनाएँ</a:t>
                      </a:r>
                      <a:endParaRPr lang="hi-IN" sz="1600" dirty="0"/>
                    </a:p>
                  </a:txBody>
                  <a:tcPr marL="61205" marR="61205" marT="61205" marB="61205" anchor="ctr">
                    <a:lnL>
                      <a:noFill/>
                    </a:lnL>
                    <a:lnR>
                      <a:noFill/>
                    </a:lnR>
                    <a:lnT>
                      <a:noFill/>
                    </a:lnT>
                    <a:lnB>
                      <a:noFill/>
                    </a:lnB>
                    <a:solidFill>
                      <a:srgbClr val="FFFFFF"/>
                    </a:solidFill>
                  </a:tcPr>
                </a:tc>
                <a:tc>
                  <a:txBody>
                    <a:bodyPr/>
                    <a:lstStyle/>
                    <a:p>
                      <a:pPr algn="ctr"/>
                      <a:r>
                        <a:rPr lang="hi-IN" sz="1600" b="1" dirty="0"/>
                        <a:t>कहानी-संग्रह</a:t>
                      </a:r>
                      <a:r>
                        <a:rPr lang="hi-IN" sz="1600" dirty="0"/>
                        <a:t>- मैं हार गई, यही सच है; </a:t>
                      </a:r>
                      <a:r>
                        <a:rPr lang="hi-IN" sz="1600" b="1" dirty="0"/>
                        <a:t>उपन्यास</a:t>
                      </a:r>
                      <a:r>
                        <a:rPr lang="hi-IN" sz="1600" dirty="0"/>
                        <a:t>- आपका बंटी, महाभोज; </a:t>
                      </a:r>
                      <a:r>
                        <a:rPr lang="hi-IN" sz="1600" b="1" dirty="0"/>
                        <a:t>फ़िल्म पटकथा</a:t>
                      </a:r>
                      <a:r>
                        <a:rPr lang="hi-IN" sz="1600" dirty="0"/>
                        <a:t>- रजनीगंधा, निर्मला आदि</a:t>
                      </a:r>
                    </a:p>
                  </a:txBody>
                  <a:tcPr marL="61205" marR="61205" marT="61205" marB="61205" anchor="ctr">
                    <a:lnL>
                      <a:noFill/>
                    </a:lnL>
                    <a:lnR>
                      <a:noFill/>
                    </a:lnR>
                    <a:lnT>
                      <a:noFill/>
                    </a:lnT>
                    <a:lnB>
                      <a:noFill/>
                    </a:lnB>
                    <a:solidFill>
                      <a:srgbClr val="FFFFFF"/>
                    </a:solidFill>
                  </a:tcPr>
                </a:tc>
              </a:tr>
              <a:tr h="437003">
                <a:tc>
                  <a:txBody>
                    <a:bodyPr/>
                    <a:lstStyle/>
                    <a:p>
                      <a:pPr algn="ctr"/>
                      <a:r>
                        <a:rPr lang="hi-IN" sz="1600" b="1" dirty="0"/>
                        <a:t>भाषा</a:t>
                      </a:r>
                      <a:endParaRPr lang="hi-IN" sz="1600" dirty="0"/>
                    </a:p>
                  </a:txBody>
                  <a:tcPr marL="61205" marR="61205" marT="61205" marB="61205" anchor="ctr">
                    <a:lnL>
                      <a:noFill/>
                    </a:lnL>
                    <a:lnR>
                      <a:noFill/>
                    </a:lnR>
                    <a:lnT>
                      <a:noFill/>
                    </a:lnT>
                    <a:lnB>
                      <a:noFill/>
                    </a:lnB>
                    <a:solidFill>
                      <a:srgbClr val="FFFFFF"/>
                    </a:solidFill>
                  </a:tcPr>
                </a:tc>
                <a:tc>
                  <a:txBody>
                    <a:bodyPr/>
                    <a:lstStyle/>
                    <a:p>
                      <a:pPr algn="ctr"/>
                      <a:r>
                        <a:rPr lang="hi-IN" sz="1600" u="none" strike="noStrike" dirty="0">
                          <a:solidFill>
                            <a:srgbClr val="337AB7"/>
                          </a:solidFill>
                          <a:hlinkClick r:id="rId6" tooltip="हिन्दी"/>
                        </a:rPr>
                        <a:t>हिन्दी</a:t>
                      </a:r>
                      <a:endParaRPr lang="hi-IN" sz="1600" dirty="0"/>
                    </a:p>
                  </a:txBody>
                  <a:tcPr marL="61205" marR="61205" marT="61205" marB="61205" anchor="ctr">
                    <a:lnL>
                      <a:noFill/>
                    </a:lnL>
                    <a:lnR>
                      <a:noFill/>
                    </a:lnR>
                    <a:lnT>
                      <a:noFill/>
                    </a:lnT>
                    <a:lnB>
                      <a:noFill/>
                    </a:lnB>
                    <a:solidFill>
                      <a:srgbClr val="FFFFFF"/>
                    </a:solidFill>
                  </a:tcPr>
                </a:tc>
              </a:tr>
              <a:tr h="437003">
                <a:tc>
                  <a:txBody>
                    <a:bodyPr/>
                    <a:lstStyle/>
                    <a:p>
                      <a:pPr algn="ctr"/>
                      <a:r>
                        <a:rPr lang="hi-IN" sz="1600" b="1" dirty="0"/>
                        <a:t>पुरस्कार-उपाधि</a:t>
                      </a:r>
                      <a:endParaRPr lang="hi-IN" sz="1600" dirty="0"/>
                    </a:p>
                  </a:txBody>
                  <a:tcPr marL="61205" marR="61205" marT="61205" marB="61205" anchor="ctr">
                    <a:lnL>
                      <a:noFill/>
                    </a:lnL>
                    <a:lnR>
                      <a:noFill/>
                    </a:lnR>
                    <a:lnT>
                      <a:noFill/>
                    </a:lnT>
                    <a:lnB>
                      <a:noFill/>
                    </a:lnB>
                    <a:solidFill>
                      <a:srgbClr val="FFFFFF"/>
                    </a:solidFill>
                  </a:tcPr>
                </a:tc>
                <a:tc>
                  <a:txBody>
                    <a:bodyPr/>
                    <a:lstStyle/>
                    <a:p>
                      <a:pPr algn="ctr"/>
                      <a:r>
                        <a:rPr lang="hi-IN" sz="1600" u="none" strike="noStrike" dirty="0">
                          <a:solidFill>
                            <a:srgbClr val="337AB7"/>
                          </a:solidFill>
                          <a:hlinkClick r:id="rId7" tooltip="व्यास सम्मान"/>
                        </a:rPr>
                        <a:t>व्यास सम्मान</a:t>
                      </a:r>
                      <a:r>
                        <a:rPr lang="hi-IN" sz="1600" dirty="0"/>
                        <a:t> (2008)</a:t>
                      </a:r>
                    </a:p>
                  </a:txBody>
                  <a:tcPr marL="61205" marR="61205" marT="61205" marB="61205" anchor="ctr">
                    <a:lnL>
                      <a:noFill/>
                    </a:lnL>
                    <a:lnR>
                      <a:noFill/>
                    </a:lnR>
                    <a:lnT>
                      <a:noFill/>
                    </a:lnT>
                    <a:lnB>
                      <a:noFill/>
                    </a:lnB>
                    <a:solidFill>
                      <a:srgbClr val="FFFFFF"/>
                    </a:solidFill>
                  </a:tcPr>
                </a:tc>
              </a:tr>
              <a:tr h="437003">
                <a:tc>
                  <a:txBody>
                    <a:bodyPr/>
                    <a:lstStyle/>
                    <a:p>
                      <a:pPr algn="ctr"/>
                      <a:r>
                        <a:rPr lang="hi-IN" sz="1600" b="1" dirty="0"/>
                        <a:t>नागरिकता</a:t>
                      </a:r>
                      <a:endParaRPr lang="hi-IN" sz="1600" dirty="0"/>
                    </a:p>
                  </a:txBody>
                  <a:tcPr marL="61205" marR="61205" marT="61205" marB="61205" anchor="ctr">
                    <a:lnL>
                      <a:noFill/>
                    </a:lnL>
                    <a:lnR>
                      <a:noFill/>
                    </a:lnR>
                    <a:lnT>
                      <a:noFill/>
                    </a:lnT>
                    <a:lnB>
                      <a:noFill/>
                    </a:lnB>
                    <a:solidFill>
                      <a:srgbClr val="FFFFFF"/>
                    </a:solidFill>
                  </a:tcPr>
                </a:tc>
                <a:tc>
                  <a:txBody>
                    <a:bodyPr/>
                    <a:lstStyle/>
                    <a:p>
                      <a:pPr algn="ctr"/>
                      <a:r>
                        <a:rPr lang="hi-IN" sz="1600" dirty="0"/>
                        <a:t>भारतीय</a:t>
                      </a:r>
                    </a:p>
                  </a:txBody>
                  <a:tcPr marL="61205" marR="61205" marT="61205" marB="61205" anchor="ctr">
                    <a:lnL>
                      <a:noFill/>
                    </a:lnL>
                    <a:lnR>
                      <a:noFill/>
                    </a:lnR>
                    <a:lnT>
                      <a:noFill/>
                    </a:lnT>
                    <a:lnB>
                      <a:noFill/>
                    </a:lnB>
                    <a:solidFill>
                      <a:srgbClr val="FFFFFF"/>
                    </a:solidFill>
                  </a:tcPr>
                </a:tc>
              </a:tr>
              <a:tr h="1279793">
                <a:tc>
                  <a:txBody>
                    <a:bodyPr/>
                    <a:lstStyle/>
                    <a:p>
                      <a:pPr algn="ctr"/>
                      <a:r>
                        <a:rPr lang="hi-IN" sz="1600" b="1" dirty="0"/>
                        <a:t>अन्य जानकारी</a:t>
                      </a:r>
                      <a:endParaRPr lang="hi-IN" sz="1600" dirty="0"/>
                    </a:p>
                  </a:txBody>
                  <a:tcPr marL="61205" marR="61205" marT="61205" marB="61205" anchor="ctr">
                    <a:lnL>
                      <a:noFill/>
                    </a:lnL>
                    <a:lnR>
                      <a:noFill/>
                    </a:lnR>
                    <a:lnT>
                      <a:noFill/>
                    </a:lnT>
                    <a:lnB>
                      <a:noFill/>
                    </a:lnB>
                    <a:solidFill>
                      <a:srgbClr val="FFFFFF"/>
                    </a:solidFill>
                  </a:tcPr>
                </a:tc>
                <a:tc>
                  <a:txBody>
                    <a:bodyPr/>
                    <a:lstStyle/>
                    <a:p>
                      <a:pPr algn="ctr"/>
                      <a:r>
                        <a:rPr lang="hi-IN" sz="1600" u="none" strike="noStrike" dirty="0">
                          <a:solidFill>
                            <a:srgbClr val="337AB7"/>
                          </a:solidFill>
                          <a:hlinkClick r:id="rId8" tooltip="राजेंद्र यादव"/>
                        </a:rPr>
                        <a:t>राजेंद्र यादव</a:t>
                      </a:r>
                      <a:r>
                        <a:rPr lang="hi-IN" sz="1600" dirty="0"/>
                        <a:t> के साथ लिखा गया उनका उपन्यास 'एक इंच मुस्कान' पढ़े-लिखे और आधुनिकता पसंद लोगों की दुखभरी प्रेमगाथा है।</a:t>
                      </a:r>
                    </a:p>
                  </a:txBody>
                  <a:tcPr marL="61205" marR="61205" marT="61205" marB="61205" anchor="ctr">
                    <a:lnL>
                      <a:noFill/>
                    </a:lnL>
                    <a:lnR>
                      <a:noFill/>
                    </a:lnR>
                    <a:lnT>
                      <a:noFill/>
                    </a:lnT>
                    <a:lnB>
                      <a:noFill/>
                    </a:lnB>
                    <a:solidFill>
                      <a:srgbClr val="FFFFFF"/>
                    </a:solidFill>
                  </a:tcPr>
                </a:tc>
              </a:tr>
            </a:tbl>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1"/>
          <p:cNvSpPr>
            <a:spLocks noChangeArrowheads="1"/>
          </p:cNvSpPr>
          <p:nvPr/>
        </p:nvSpPr>
        <p:spPr bwMode="auto">
          <a:xfrm>
            <a:off x="304800" y="150099"/>
            <a:ext cx="8458200" cy="6522270"/>
          </a:xfrm>
          <a:prstGeom prst="rect">
            <a:avLst/>
          </a:prstGeom>
          <a:solidFill>
            <a:srgbClr val="FFFFFF"/>
          </a:solidFill>
          <a:ln w="9525">
            <a:noFill/>
            <a:miter lim="800000"/>
            <a:headEnd/>
            <a:tailEnd/>
          </a:ln>
          <a:effectLst/>
        </p:spPr>
        <p:txBody>
          <a:bodyPr vert="horz" wrap="square" lIns="91440" tIns="0" rIns="91440" bIns="88872"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hi-IN" sz="2600" b="0" i="0" u="none" strike="noStrike" cap="none" normalizeH="0" baseline="0" dirty="0" smtClean="0">
                <a:ln>
                  <a:noFill/>
                </a:ln>
                <a:solidFill>
                  <a:srgbClr val="454743"/>
                </a:solidFill>
                <a:effectLst/>
                <a:latin typeface="Arial Unicode MS" pitchFamily="34" charset="-128"/>
                <a:ea typeface="Arial Unicode MS" pitchFamily="34" charset="-128"/>
                <a:cs typeface="Arial Unicode MS" pitchFamily="34" charset="-128"/>
              </a:rPr>
              <a:t>प्रमुख रचनाएँ</a:t>
            </a:r>
            <a:endParaRPr kumimoji="0" lang="en-US" sz="2600" b="0" i="0" u="none" strike="noStrike" cap="none" normalizeH="0" baseline="0" dirty="0" smtClean="0">
              <a:ln>
                <a:noFill/>
              </a:ln>
              <a:solidFill>
                <a:srgbClr val="454743"/>
              </a:solidFill>
              <a:effectLst/>
              <a:latin typeface="Arial Unicode MS" pitchFamily="34" charset="-128"/>
              <a:ea typeface="Arial Unicode MS" pitchFamily="34" charset="-128"/>
              <a:cs typeface="Arial Unicode MS" pitchFamily="34" charset="-128"/>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2200" b="1" i="0" u="sng" strike="noStrike" cap="none" normalizeH="0" baseline="0" dirty="0" smtClean="0">
              <a:ln>
                <a:noFill/>
              </a:ln>
              <a:solidFill>
                <a:srgbClr val="454743"/>
              </a:solidFill>
              <a:effectLst/>
              <a:latin typeface="Arial Unicode MS" pitchFamily="34" charset="-128"/>
              <a:ea typeface="Arial Unicode MS" pitchFamily="34" charset="-128"/>
              <a:cs typeface="Arial Unicode MS" pitchFamily="34" charset="-128"/>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hi-IN" sz="2200" b="1" i="0" u="sng" strike="noStrike" cap="none" normalizeH="0" baseline="0" dirty="0" smtClean="0">
                <a:ln>
                  <a:noFill/>
                </a:ln>
                <a:solidFill>
                  <a:srgbClr val="454743"/>
                </a:solidFill>
                <a:effectLst/>
                <a:latin typeface="Arial Unicode MS" pitchFamily="34" charset="-128"/>
                <a:ea typeface="Arial Unicode MS" pitchFamily="34" charset="-128"/>
                <a:cs typeface="Arial Unicode MS" pitchFamily="34" charset="-128"/>
              </a:rPr>
              <a:t>कहानी</a:t>
            </a:r>
            <a:r>
              <a:rPr kumimoji="0" lang="en-US" sz="2200" b="1" i="0" u="sng" strike="noStrike" cap="none" normalizeH="0" baseline="0" dirty="0" smtClean="0">
                <a:ln>
                  <a:noFill/>
                </a:ln>
                <a:solidFill>
                  <a:srgbClr val="454743"/>
                </a:solidFill>
                <a:effectLst/>
                <a:latin typeface="Arial Unicode MS" pitchFamily="34" charset="-128"/>
                <a:ea typeface="Arial Unicode MS" pitchFamily="34" charset="-128"/>
                <a:cs typeface="Arial Unicode MS" pitchFamily="34" charset="-128"/>
              </a:rPr>
              <a:t>-</a:t>
            </a:r>
            <a:r>
              <a:rPr kumimoji="0" lang="hi-IN" sz="2200" b="1" i="0" u="sng" strike="noStrike" cap="none" normalizeH="0" baseline="0" dirty="0" smtClean="0">
                <a:ln>
                  <a:noFill/>
                </a:ln>
                <a:solidFill>
                  <a:srgbClr val="454743"/>
                </a:solidFill>
                <a:effectLst/>
                <a:latin typeface="Arial Unicode MS" pitchFamily="34" charset="-128"/>
                <a:ea typeface="Arial Unicode MS" pitchFamily="34" charset="-128"/>
                <a:cs typeface="Arial Unicode MS" pitchFamily="34" charset="-128"/>
              </a:rPr>
              <a:t>संग्रह</a:t>
            </a:r>
            <a:endParaRPr kumimoji="0" lang="en-US" sz="2200" b="1" i="0" u="sng" strike="noStrike" cap="none" normalizeH="0" baseline="0" dirty="0" smtClean="0">
              <a:ln>
                <a:noFill/>
              </a:ln>
              <a:solidFill>
                <a:srgbClr val="454743"/>
              </a:solidFill>
              <a:effectLst/>
              <a:latin typeface="Arial Unicode MS" pitchFamily="34" charset="-128"/>
              <a:ea typeface="Arial Unicode MS" pitchFamily="34" charset="-128"/>
              <a:cs typeface="Arial Unicode MS" pitchFamily="34" charset="-128"/>
            </a:endParaRPr>
          </a:p>
          <a:p>
            <a:pPr marL="0" marR="0" lvl="0" indent="0" algn="ctr" defTabSz="914400" rtl="0" eaLnBrk="0" fontAlgn="base" latinLnBrk="0" hangingPunct="0">
              <a:lnSpc>
                <a:spcPct val="100000"/>
              </a:lnSpc>
              <a:spcBef>
                <a:spcPct val="0"/>
              </a:spcBef>
              <a:spcAft>
                <a:spcPct val="0"/>
              </a:spcAft>
              <a:buClrTx/>
              <a:buSzTx/>
              <a:buFontTx/>
              <a:buChar char="•"/>
              <a:tabLst/>
            </a:pPr>
            <a:r>
              <a:rPr kumimoji="0" lang="hi-IN" sz="2200" b="0" i="0" u="none" strike="noStrike" cap="none" normalizeH="0" baseline="0" dirty="0" smtClean="0">
                <a:ln>
                  <a:noFill/>
                </a:ln>
                <a:solidFill>
                  <a:srgbClr val="454743"/>
                </a:solidFill>
                <a:effectLst/>
                <a:latin typeface="Arial Unicode MS" pitchFamily="34" charset="-128"/>
                <a:ea typeface="Arial Unicode MS" pitchFamily="34" charset="-128"/>
                <a:cs typeface="Arial Unicode MS" pitchFamily="34" charset="-128"/>
              </a:rPr>
              <a:t>एक प्लेट सैलाब</a:t>
            </a:r>
            <a:endParaRPr kumimoji="0" lang="en-US" sz="2200" b="0" i="0" u="none" strike="noStrike" cap="none" normalizeH="0" baseline="0" dirty="0" smtClean="0">
              <a:ln>
                <a:noFill/>
              </a:ln>
              <a:solidFill>
                <a:srgbClr val="454743"/>
              </a:solidFill>
              <a:effectLst/>
              <a:latin typeface="Arial Unicode MS" pitchFamily="34" charset="-128"/>
              <a:ea typeface="Arial Unicode MS" pitchFamily="34" charset="-128"/>
              <a:cs typeface="Arial Unicode MS" pitchFamily="34" charset="-128"/>
            </a:endParaRPr>
          </a:p>
          <a:p>
            <a:pPr marL="0" marR="0" lvl="0" indent="0" algn="ctr" defTabSz="914400" rtl="0" eaLnBrk="0" fontAlgn="base" latinLnBrk="0" hangingPunct="0">
              <a:lnSpc>
                <a:spcPct val="100000"/>
              </a:lnSpc>
              <a:spcBef>
                <a:spcPct val="0"/>
              </a:spcBef>
              <a:spcAft>
                <a:spcPct val="0"/>
              </a:spcAft>
              <a:buClrTx/>
              <a:buSzTx/>
              <a:buFontTx/>
              <a:buChar char="•"/>
              <a:tabLst/>
            </a:pPr>
            <a:r>
              <a:rPr kumimoji="0" lang="hi-IN" sz="2200" b="0" i="0" u="none" strike="noStrike" cap="none" normalizeH="0" baseline="0" dirty="0" smtClean="0">
                <a:ln>
                  <a:noFill/>
                </a:ln>
                <a:solidFill>
                  <a:srgbClr val="454743"/>
                </a:solidFill>
                <a:effectLst/>
                <a:latin typeface="Arial Unicode MS" pitchFamily="34" charset="-128"/>
                <a:ea typeface="Arial Unicode MS" pitchFamily="34" charset="-128"/>
                <a:cs typeface="Arial Unicode MS" pitchFamily="34" charset="-128"/>
              </a:rPr>
              <a:t>मैं हार गई</a:t>
            </a:r>
            <a:endParaRPr kumimoji="0" lang="en-US" sz="2200" b="0" i="0" u="none" strike="noStrike" cap="none" normalizeH="0" baseline="0" dirty="0" smtClean="0">
              <a:ln>
                <a:noFill/>
              </a:ln>
              <a:solidFill>
                <a:srgbClr val="454743"/>
              </a:solidFill>
              <a:effectLst/>
              <a:latin typeface="Arial Unicode MS" pitchFamily="34" charset="-128"/>
              <a:ea typeface="Arial Unicode MS" pitchFamily="34" charset="-128"/>
              <a:cs typeface="Arial Unicode MS" pitchFamily="34" charset="-128"/>
            </a:endParaRPr>
          </a:p>
          <a:p>
            <a:pPr marL="0" marR="0" lvl="0" indent="0" algn="ctr" defTabSz="914400" rtl="0" eaLnBrk="0" fontAlgn="base" latinLnBrk="0" hangingPunct="0">
              <a:lnSpc>
                <a:spcPct val="100000"/>
              </a:lnSpc>
              <a:spcBef>
                <a:spcPct val="0"/>
              </a:spcBef>
              <a:spcAft>
                <a:spcPct val="0"/>
              </a:spcAft>
              <a:buClrTx/>
              <a:buSzTx/>
              <a:buFontTx/>
              <a:buChar char="•"/>
              <a:tabLst/>
            </a:pPr>
            <a:r>
              <a:rPr kumimoji="0" lang="hi-IN" sz="2200" b="0" i="0" u="none" strike="noStrike" cap="none" normalizeH="0" baseline="0" dirty="0" smtClean="0">
                <a:ln>
                  <a:noFill/>
                </a:ln>
                <a:solidFill>
                  <a:srgbClr val="454743"/>
                </a:solidFill>
                <a:effectLst/>
                <a:latin typeface="Arial Unicode MS" pitchFamily="34" charset="-128"/>
                <a:ea typeface="Arial Unicode MS" pitchFamily="34" charset="-128"/>
                <a:cs typeface="Arial Unicode MS" pitchFamily="34" charset="-128"/>
              </a:rPr>
              <a:t>तीन निगाहों की एक तस्वीर</a:t>
            </a:r>
            <a:endParaRPr kumimoji="0" lang="en-US" sz="2200" b="0" i="0" u="none" strike="noStrike" cap="none" normalizeH="0" baseline="0" dirty="0" smtClean="0">
              <a:ln>
                <a:noFill/>
              </a:ln>
              <a:solidFill>
                <a:srgbClr val="454743"/>
              </a:solidFill>
              <a:effectLst/>
              <a:latin typeface="Arial Unicode MS" pitchFamily="34" charset="-128"/>
              <a:ea typeface="Arial Unicode MS" pitchFamily="34" charset="-128"/>
              <a:cs typeface="Arial Unicode MS" pitchFamily="34" charset="-128"/>
            </a:endParaRPr>
          </a:p>
          <a:p>
            <a:pPr marL="0" marR="0" lvl="0" indent="0" algn="ctr" defTabSz="914400" rtl="0" eaLnBrk="0" fontAlgn="base" latinLnBrk="0" hangingPunct="0">
              <a:lnSpc>
                <a:spcPct val="100000"/>
              </a:lnSpc>
              <a:spcBef>
                <a:spcPct val="0"/>
              </a:spcBef>
              <a:spcAft>
                <a:spcPct val="0"/>
              </a:spcAft>
              <a:buClrTx/>
              <a:buSzTx/>
              <a:buFontTx/>
              <a:buChar char="•"/>
              <a:tabLst/>
            </a:pPr>
            <a:r>
              <a:rPr kumimoji="0" lang="hi-IN" sz="2200" b="0" i="0" u="none" strike="noStrike" cap="none" normalizeH="0" baseline="0" dirty="0" smtClean="0">
                <a:ln>
                  <a:noFill/>
                </a:ln>
                <a:solidFill>
                  <a:srgbClr val="454743"/>
                </a:solidFill>
                <a:effectLst/>
                <a:latin typeface="Arial Unicode MS" pitchFamily="34" charset="-128"/>
                <a:ea typeface="Arial Unicode MS" pitchFamily="34" charset="-128"/>
                <a:cs typeface="Arial Unicode MS" pitchFamily="34" charset="-128"/>
              </a:rPr>
              <a:t>यही सच है</a:t>
            </a:r>
            <a:endParaRPr kumimoji="0" lang="en-US" sz="2200" b="0" i="0" u="none" strike="noStrike" cap="none" normalizeH="0" baseline="0" dirty="0" smtClean="0">
              <a:ln>
                <a:noFill/>
              </a:ln>
              <a:solidFill>
                <a:srgbClr val="454743"/>
              </a:solidFill>
              <a:effectLst/>
              <a:latin typeface="Arial Unicode MS" pitchFamily="34" charset="-128"/>
              <a:ea typeface="Arial Unicode MS" pitchFamily="34" charset="-128"/>
              <a:cs typeface="Arial Unicode MS" pitchFamily="34" charset="-128"/>
            </a:endParaRPr>
          </a:p>
          <a:p>
            <a:pPr marL="0" marR="0" lvl="0" indent="0" algn="ctr" defTabSz="914400" rtl="0" eaLnBrk="0" fontAlgn="base" latinLnBrk="0" hangingPunct="0">
              <a:lnSpc>
                <a:spcPct val="100000"/>
              </a:lnSpc>
              <a:spcBef>
                <a:spcPct val="0"/>
              </a:spcBef>
              <a:spcAft>
                <a:spcPct val="0"/>
              </a:spcAft>
              <a:buClrTx/>
              <a:buSzTx/>
              <a:buFontTx/>
              <a:buChar char="•"/>
              <a:tabLst/>
            </a:pPr>
            <a:r>
              <a:rPr kumimoji="0" lang="hi-IN" sz="2200" b="0" i="0" u="none" strike="noStrike" cap="none" normalizeH="0" baseline="0" dirty="0" smtClean="0">
                <a:ln>
                  <a:noFill/>
                </a:ln>
                <a:solidFill>
                  <a:srgbClr val="454743"/>
                </a:solidFill>
                <a:effectLst/>
                <a:latin typeface="Arial Unicode MS" pitchFamily="34" charset="-128"/>
                <a:ea typeface="Arial Unicode MS" pitchFamily="34" charset="-128"/>
                <a:cs typeface="Arial Unicode MS" pitchFamily="34" charset="-128"/>
              </a:rPr>
              <a:t>त्रिशंकु</a:t>
            </a:r>
            <a:endParaRPr kumimoji="0" lang="en-US" sz="2200" b="0" i="0" u="none" strike="noStrike" cap="none" normalizeH="0" baseline="0" dirty="0" smtClean="0">
              <a:ln>
                <a:noFill/>
              </a:ln>
              <a:solidFill>
                <a:srgbClr val="454743"/>
              </a:solidFill>
              <a:effectLst/>
              <a:latin typeface="Arial Unicode MS" pitchFamily="34" charset="-128"/>
              <a:ea typeface="Arial Unicode MS" pitchFamily="34" charset="-128"/>
              <a:cs typeface="Arial Unicode MS" pitchFamily="34" charset="-128"/>
            </a:endParaRPr>
          </a:p>
          <a:p>
            <a:pPr marL="0" marR="0" lvl="0" indent="0" algn="ctr" defTabSz="914400" rtl="0" eaLnBrk="0" fontAlgn="base" latinLnBrk="0" hangingPunct="0">
              <a:lnSpc>
                <a:spcPct val="100000"/>
              </a:lnSpc>
              <a:spcBef>
                <a:spcPct val="0"/>
              </a:spcBef>
              <a:spcAft>
                <a:spcPct val="0"/>
              </a:spcAft>
              <a:buClrTx/>
              <a:buSzTx/>
              <a:buFontTx/>
              <a:buChar char="•"/>
              <a:tabLst/>
            </a:pPr>
            <a:r>
              <a:rPr kumimoji="0" lang="hi-IN" sz="2200" b="0" i="0" u="none" strike="noStrike" cap="none" normalizeH="0" baseline="0" dirty="0" smtClean="0">
                <a:ln>
                  <a:noFill/>
                </a:ln>
                <a:solidFill>
                  <a:srgbClr val="454743"/>
                </a:solidFill>
                <a:effectLst/>
                <a:latin typeface="Arial Unicode MS" pitchFamily="34" charset="-128"/>
                <a:ea typeface="Arial Unicode MS" pitchFamily="34" charset="-128"/>
                <a:cs typeface="Arial Unicode MS" pitchFamily="34" charset="-128"/>
              </a:rPr>
              <a:t>श्रेष्ठ कहानियाँ</a:t>
            </a:r>
            <a:endParaRPr kumimoji="0" lang="en-US" sz="2200" b="0" i="0" u="none" strike="noStrike" cap="none" normalizeH="0" baseline="0" dirty="0" smtClean="0">
              <a:ln>
                <a:noFill/>
              </a:ln>
              <a:solidFill>
                <a:srgbClr val="454743"/>
              </a:solidFill>
              <a:effectLst/>
              <a:latin typeface="Arial Unicode MS" pitchFamily="34" charset="-128"/>
              <a:ea typeface="Arial Unicode MS" pitchFamily="34" charset="-128"/>
              <a:cs typeface="Arial Unicode MS" pitchFamily="34" charset="-128"/>
            </a:endParaRPr>
          </a:p>
          <a:p>
            <a:pPr marL="0" marR="0" lvl="0" indent="0" algn="ctr" defTabSz="914400" rtl="0" eaLnBrk="0" fontAlgn="base" latinLnBrk="0" hangingPunct="0">
              <a:lnSpc>
                <a:spcPct val="100000"/>
              </a:lnSpc>
              <a:spcBef>
                <a:spcPct val="0"/>
              </a:spcBef>
              <a:spcAft>
                <a:spcPct val="0"/>
              </a:spcAft>
              <a:buClrTx/>
              <a:buSzTx/>
              <a:buFontTx/>
              <a:buChar char="•"/>
              <a:tabLst/>
            </a:pPr>
            <a:r>
              <a:rPr kumimoji="0" lang="hi-IN" sz="2200" b="0" i="0" u="none" strike="noStrike" cap="none" normalizeH="0" baseline="0" dirty="0" smtClean="0">
                <a:ln>
                  <a:noFill/>
                </a:ln>
                <a:solidFill>
                  <a:srgbClr val="454743"/>
                </a:solidFill>
                <a:effectLst/>
                <a:latin typeface="Arial Unicode MS" pitchFamily="34" charset="-128"/>
                <a:ea typeface="Arial Unicode MS" pitchFamily="34" charset="-128"/>
                <a:cs typeface="Arial Unicode MS" pitchFamily="34" charset="-128"/>
              </a:rPr>
              <a:t>आँखों देखा झूठ</a:t>
            </a:r>
            <a:endParaRPr kumimoji="0" lang="en-US" sz="2200" b="0" i="0" u="none" strike="noStrike" cap="none" normalizeH="0" baseline="0" dirty="0" smtClean="0">
              <a:ln>
                <a:noFill/>
              </a:ln>
              <a:solidFill>
                <a:srgbClr val="454743"/>
              </a:solidFill>
              <a:effectLst/>
              <a:latin typeface="Arial Unicode MS" pitchFamily="34" charset="-128"/>
              <a:ea typeface="Arial Unicode MS" pitchFamily="34" charset="-128"/>
              <a:cs typeface="Arial Unicode MS" pitchFamily="34" charset="-128"/>
            </a:endParaRPr>
          </a:p>
          <a:p>
            <a:pPr marL="0" marR="0" lvl="0" indent="0" algn="ctr" defTabSz="914400" rtl="0" eaLnBrk="0" fontAlgn="base" latinLnBrk="0" hangingPunct="0">
              <a:lnSpc>
                <a:spcPct val="100000"/>
              </a:lnSpc>
              <a:spcBef>
                <a:spcPct val="0"/>
              </a:spcBef>
              <a:spcAft>
                <a:spcPct val="0"/>
              </a:spcAft>
              <a:buClrTx/>
              <a:buSzTx/>
              <a:buFontTx/>
              <a:buChar char="•"/>
              <a:tabLst/>
            </a:pPr>
            <a:r>
              <a:rPr kumimoji="0" lang="hi-IN" sz="2200" b="0" i="0" u="none" strike="noStrike" cap="none" normalizeH="0" baseline="0" dirty="0" smtClean="0">
                <a:ln>
                  <a:noFill/>
                </a:ln>
                <a:solidFill>
                  <a:srgbClr val="454743"/>
                </a:solidFill>
                <a:effectLst/>
                <a:latin typeface="Arial Unicode MS" pitchFamily="34" charset="-128"/>
                <a:ea typeface="Arial Unicode MS" pitchFamily="34" charset="-128"/>
                <a:cs typeface="Arial Unicode MS" pitchFamily="34" charset="-128"/>
              </a:rPr>
              <a:t>नायक खलनायक विदूषक।</a:t>
            </a:r>
            <a:endParaRPr kumimoji="0" lang="en-US" sz="2200" b="0" i="0" u="none" strike="noStrike" cap="none" normalizeH="0" baseline="0" dirty="0" smtClean="0">
              <a:ln>
                <a:noFill/>
              </a:ln>
              <a:solidFill>
                <a:srgbClr val="454743"/>
              </a:solidFill>
              <a:effectLst/>
              <a:latin typeface="Arial Unicode MS" pitchFamily="34" charset="-128"/>
              <a:ea typeface="Arial Unicode MS" pitchFamily="34" charset="-128"/>
              <a:cs typeface="Arial Unicode MS" pitchFamily="34" charset="-128"/>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2200" b="1" i="0" u="sng" strike="noStrike" cap="none" normalizeH="0" baseline="0" dirty="0" smtClean="0">
              <a:ln>
                <a:noFill/>
              </a:ln>
              <a:solidFill>
                <a:srgbClr val="454743"/>
              </a:solidFill>
              <a:effectLst/>
              <a:latin typeface="Arial Unicode MS" pitchFamily="34" charset="-128"/>
              <a:ea typeface="Arial Unicode MS" pitchFamily="34" charset="-128"/>
              <a:cs typeface="Arial Unicode MS" pitchFamily="34" charset="-128"/>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hi-IN" sz="2200" b="1" i="0" u="sng" strike="noStrike" cap="none" normalizeH="0" baseline="0" dirty="0" smtClean="0">
                <a:ln>
                  <a:noFill/>
                </a:ln>
                <a:solidFill>
                  <a:srgbClr val="454743"/>
                </a:solidFill>
                <a:effectLst/>
                <a:latin typeface="Arial Unicode MS" pitchFamily="34" charset="-128"/>
                <a:ea typeface="Arial Unicode MS" pitchFamily="34" charset="-128"/>
                <a:cs typeface="Arial Unicode MS" pitchFamily="34" charset="-128"/>
              </a:rPr>
              <a:t>उपन्यास</a:t>
            </a:r>
            <a:endParaRPr kumimoji="0" lang="en-US" sz="2200" b="1" i="0" u="sng" strike="noStrike" cap="none" normalizeH="0" baseline="0" dirty="0" smtClean="0">
              <a:ln>
                <a:noFill/>
              </a:ln>
              <a:solidFill>
                <a:srgbClr val="454743"/>
              </a:solidFill>
              <a:effectLst/>
              <a:latin typeface="Arial Unicode MS" pitchFamily="34" charset="-128"/>
              <a:ea typeface="Arial Unicode MS" pitchFamily="34" charset="-128"/>
              <a:cs typeface="Arial Unicode MS" pitchFamily="34" charset="-128"/>
            </a:endParaRPr>
          </a:p>
          <a:p>
            <a:pPr marL="0" marR="0" lvl="0" indent="0" algn="ctr" defTabSz="914400" rtl="0" eaLnBrk="0" fontAlgn="base" latinLnBrk="0" hangingPunct="0">
              <a:lnSpc>
                <a:spcPct val="100000"/>
              </a:lnSpc>
              <a:spcBef>
                <a:spcPct val="0"/>
              </a:spcBef>
              <a:spcAft>
                <a:spcPct val="0"/>
              </a:spcAft>
              <a:buClrTx/>
              <a:buSzTx/>
              <a:buFontTx/>
              <a:buChar char="•"/>
              <a:tabLst/>
            </a:pPr>
            <a:r>
              <a:rPr kumimoji="0" lang="hi-IN" sz="2200" b="0" i="0" u="none" strike="noStrike" cap="none" normalizeH="0" baseline="0" dirty="0" smtClean="0">
                <a:ln>
                  <a:noFill/>
                </a:ln>
                <a:solidFill>
                  <a:srgbClr val="454743"/>
                </a:solidFill>
                <a:effectLst/>
                <a:latin typeface="Arial Unicode MS" pitchFamily="34" charset="-128"/>
                <a:ea typeface="Arial Unicode MS" pitchFamily="34" charset="-128"/>
                <a:cs typeface="Arial Unicode MS" pitchFamily="34" charset="-128"/>
              </a:rPr>
              <a:t>आपका बंटी</a:t>
            </a:r>
            <a:endParaRPr kumimoji="0" lang="en-US" sz="2200" b="0" i="0" u="none" strike="noStrike" cap="none" normalizeH="0" baseline="0" dirty="0" smtClean="0">
              <a:ln>
                <a:noFill/>
              </a:ln>
              <a:solidFill>
                <a:srgbClr val="454743"/>
              </a:solidFill>
              <a:effectLst/>
              <a:latin typeface="Arial Unicode MS" pitchFamily="34" charset="-128"/>
              <a:ea typeface="Arial Unicode MS" pitchFamily="34" charset="-128"/>
              <a:cs typeface="Arial Unicode MS" pitchFamily="34" charset="-128"/>
            </a:endParaRPr>
          </a:p>
          <a:p>
            <a:pPr marL="0" marR="0" lvl="0" indent="0" algn="ctr" defTabSz="914400" rtl="0" eaLnBrk="0" fontAlgn="base" latinLnBrk="0" hangingPunct="0">
              <a:lnSpc>
                <a:spcPct val="100000"/>
              </a:lnSpc>
              <a:spcBef>
                <a:spcPct val="0"/>
              </a:spcBef>
              <a:spcAft>
                <a:spcPct val="0"/>
              </a:spcAft>
              <a:buClrTx/>
              <a:buSzTx/>
              <a:buFontTx/>
              <a:buChar char="•"/>
              <a:tabLst/>
            </a:pPr>
            <a:r>
              <a:rPr kumimoji="0" lang="hi-IN" sz="2200" b="0" i="0" u="none" strike="noStrike" cap="none" normalizeH="0" baseline="0" dirty="0" smtClean="0">
                <a:ln>
                  <a:noFill/>
                </a:ln>
                <a:solidFill>
                  <a:srgbClr val="454743"/>
                </a:solidFill>
                <a:effectLst/>
                <a:latin typeface="Arial Unicode MS" pitchFamily="34" charset="-128"/>
                <a:ea typeface="Arial Unicode MS" pitchFamily="34" charset="-128"/>
                <a:cs typeface="Arial Unicode MS" pitchFamily="34" charset="-128"/>
              </a:rPr>
              <a:t>महाभोज</a:t>
            </a:r>
            <a:endParaRPr kumimoji="0" lang="en-US" sz="2200" b="0" i="0" u="none" strike="noStrike" cap="none" normalizeH="0" baseline="0" dirty="0" smtClean="0">
              <a:ln>
                <a:noFill/>
              </a:ln>
              <a:solidFill>
                <a:srgbClr val="454743"/>
              </a:solidFill>
              <a:effectLst/>
              <a:latin typeface="Arial Unicode MS" pitchFamily="34" charset="-128"/>
              <a:ea typeface="Arial Unicode MS" pitchFamily="34" charset="-128"/>
              <a:cs typeface="Arial Unicode MS" pitchFamily="34" charset="-128"/>
            </a:endParaRPr>
          </a:p>
          <a:p>
            <a:pPr marL="0" marR="0" lvl="0" indent="0" algn="ctr" defTabSz="914400" rtl="0" eaLnBrk="0" fontAlgn="base" latinLnBrk="0" hangingPunct="0">
              <a:lnSpc>
                <a:spcPct val="100000"/>
              </a:lnSpc>
              <a:spcBef>
                <a:spcPct val="0"/>
              </a:spcBef>
              <a:spcAft>
                <a:spcPct val="0"/>
              </a:spcAft>
              <a:buClrTx/>
              <a:buSzTx/>
              <a:buFontTx/>
              <a:buChar char="•"/>
              <a:tabLst/>
            </a:pPr>
            <a:r>
              <a:rPr kumimoji="0" lang="hi-IN" sz="2200" b="0" i="0" u="none" strike="noStrike" cap="none" normalizeH="0" baseline="0" dirty="0" smtClean="0">
                <a:ln>
                  <a:noFill/>
                </a:ln>
                <a:solidFill>
                  <a:srgbClr val="454743"/>
                </a:solidFill>
                <a:effectLst/>
                <a:latin typeface="Arial Unicode MS" pitchFamily="34" charset="-128"/>
                <a:ea typeface="Arial Unicode MS" pitchFamily="34" charset="-128"/>
                <a:cs typeface="Arial Unicode MS" pitchFamily="34" charset="-128"/>
              </a:rPr>
              <a:t>स्वामी</a:t>
            </a:r>
            <a:endParaRPr kumimoji="0" lang="en-US" sz="2200" b="0" i="0" u="none" strike="noStrike" cap="none" normalizeH="0" baseline="0" dirty="0" smtClean="0">
              <a:ln>
                <a:noFill/>
              </a:ln>
              <a:solidFill>
                <a:srgbClr val="454743"/>
              </a:solidFill>
              <a:effectLst/>
              <a:latin typeface="Arial Unicode MS" pitchFamily="34" charset="-128"/>
              <a:ea typeface="Arial Unicode MS" pitchFamily="34" charset="-128"/>
              <a:cs typeface="Arial Unicode MS" pitchFamily="34" charset="-128"/>
            </a:endParaRPr>
          </a:p>
          <a:p>
            <a:pPr marL="0" marR="0" lvl="0" indent="0" algn="ctr" defTabSz="914400" rtl="0" eaLnBrk="0" fontAlgn="base" latinLnBrk="0" hangingPunct="0">
              <a:lnSpc>
                <a:spcPct val="100000"/>
              </a:lnSpc>
              <a:spcBef>
                <a:spcPct val="0"/>
              </a:spcBef>
              <a:spcAft>
                <a:spcPct val="0"/>
              </a:spcAft>
              <a:buClrTx/>
              <a:buSzTx/>
              <a:buFontTx/>
              <a:buChar char="•"/>
              <a:tabLst/>
            </a:pPr>
            <a:r>
              <a:rPr kumimoji="0" lang="hi-IN" sz="2200" b="0" i="0" u="none" strike="noStrike" cap="none" normalizeH="0" baseline="0" dirty="0" smtClean="0">
                <a:ln>
                  <a:noFill/>
                </a:ln>
                <a:solidFill>
                  <a:srgbClr val="454743"/>
                </a:solidFill>
                <a:effectLst/>
                <a:latin typeface="Arial Unicode MS" pitchFamily="34" charset="-128"/>
                <a:ea typeface="Arial Unicode MS" pitchFamily="34" charset="-128"/>
                <a:cs typeface="Arial Unicode MS" pitchFamily="34" charset="-128"/>
              </a:rPr>
              <a:t>एक इंच मुस्कान</a:t>
            </a:r>
            <a:endParaRPr kumimoji="0" lang="en-US" sz="2200" b="0" i="0" u="none" strike="noStrike" cap="none" normalizeH="0" baseline="0" dirty="0" smtClean="0">
              <a:ln>
                <a:noFill/>
              </a:ln>
              <a:solidFill>
                <a:srgbClr val="454743"/>
              </a:solidFill>
              <a:effectLst/>
              <a:latin typeface="Arial Unicode MS" pitchFamily="34" charset="-128"/>
              <a:ea typeface="Arial Unicode MS" pitchFamily="34" charset="-128"/>
              <a:cs typeface="Arial Unicode MS" pitchFamily="34" charset="-128"/>
            </a:endParaRPr>
          </a:p>
          <a:p>
            <a:pPr marL="0" marR="0" lvl="0" indent="0" algn="ctr" defTabSz="914400" rtl="0" eaLnBrk="0" fontAlgn="base" latinLnBrk="0" hangingPunct="0">
              <a:lnSpc>
                <a:spcPct val="100000"/>
              </a:lnSpc>
              <a:spcBef>
                <a:spcPct val="0"/>
              </a:spcBef>
              <a:spcAft>
                <a:spcPct val="0"/>
              </a:spcAft>
              <a:buClrTx/>
              <a:buSzTx/>
              <a:buFontTx/>
              <a:buChar char="•"/>
              <a:tabLst/>
            </a:pPr>
            <a:r>
              <a:rPr kumimoji="0" lang="hi-IN" sz="2200" b="0" i="0" u="none" strike="noStrike" cap="none" normalizeH="0" baseline="0" dirty="0" smtClean="0">
                <a:ln>
                  <a:noFill/>
                </a:ln>
                <a:solidFill>
                  <a:srgbClr val="454743"/>
                </a:solidFill>
                <a:effectLst/>
                <a:latin typeface="Arial Unicode MS" pitchFamily="34" charset="-128"/>
                <a:ea typeface="Arial Unicode MS" pitchFamily="34" charset="-128"/>
                <a:cs typeface="Arial Unicode MS" pitchFamily="34" charset="-128"/>
              </a:rPr>
              <a:t>कलवा</a:t>
            </a:r>
            <a:endParaRPr kumimoji="0" lang="en-US" sz="2200" b="0" i="0" u="none" strike="noStrike" cap="none" normalizeH="0" baseline="0" dirty="0" smtClean="0">
              <a:ln>
                <a:noFill/>
              </a:ln>
              <a:solidFill>
                <a:srgbClr val="454743"/>
              </a:solidFill>
              <a:effectLst/>
              <a:latin typeface="Arial Unicode MS" pitchFamily="34" charset="-128"/>
              <a:ea typeface="Arial Unicode MS" pitchFamily="34" charset="-128"/>
              <a:cs typeface="Arial Unicode MS" pitchFamily="34" charset="-128"/>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spect">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698641</TotalTime>
  <Words>476</Words>
  <Application>Microsoft Office PowerPoint</Application>
  <PresentationFormat>On-screen Show (4:3)</PresentationFormat>
  <Paragraphs>113</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Aspect</vt:lpstr>
      <vt:lpstr>हिंदी के प्रमुख महिला लेखिकाएं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हिंदी के प्रमुख महिला लेखिकाएं</dc:title>
  <dc:creator>VARSHA PRABHAKAR</dc:creator>
  <cp:lastModifiedBy>ss</cp:lastModifiedBy>
  <cp:revision>3</cp:revision>
  <dcterms:created xsi:type="dcterms:W3CDTF">2006-08-16T00:00:00Z</dcterms:created>
  <dcterms:modified xsi:type="dcterms:W3CDTF">2017-10-21T17:03:49Z</dcterms:modified>
</cp:coreProperties>
</file>